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6" r:id="rId12"/>
    <p:sldId id="264" r:id="rId13"/>
    <p:sldId id="265" r:id="rId14"/>
    <p:sldId id="267" r:id="rId15"/>
    <p:sldId id="268" r:id="rId16"/>
    <p:sldId id="269" r:id="rId17"/>
    <p:sldId id="278" r:id="rId18"/>
    <p:sldId id="279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E95266-55D9-43DE-B183-B5D9A0736353}" v="3" dt="2021-06-12T01:22:09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BBB1A3-BFEC-4C6E-87EC-99B10B66259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4451E7-6DDC-4CAF-996D-6478A0EBFC54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シーンの基となる画像を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準備！（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PNG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もしくは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JPEG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）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7ABA229E-1D0A-46ED-A9EB-463E305E8F4D}" type="parTrans" cxnId="{8004EB77-A89A-4475-924C-C491FA819839}">
      <dgm:prSet/>
      <dgm:spPr/>
      <dgm:t>
        <a:bodyPr/>
        <a:lstStyle/>
        <a:p>
          <a:endParaRPr lang="en-US"/>
        </a:p>
      </dgm:t>
    </dgm:pt>
    <dgm:pt modelId="{0655ACBC-0662-447B-8939-2282A250BE0C}" type="sibTrans" cxnId="{8004EB77-A89A-4475-924C-C491FA819839}">
      <dgm:prSet/>
      <dgm:spPr/>
      <dgm:t>
        <a:bodyPr/>
        <a:lstStyle/>
        <a:p>
          <a:endParaRPr lang="en-US"/>
        </a:p>
      </dgm:t>
    </dgm:pt>
    <dgm:pt modelId="{D470DDCD-9D0B-4AF2-8588-A9EDAAF9B123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シーンスタジオ内で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複数枚の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画像を結合できる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8B63BBF3-32F8-4034-9A7B-7538598F803A}" type="parTrans" cxnId="{BEC597DD-5408-40CD-BC20-52DEA8B6D007}">
      <dgm:prSet/>
      <dgm:spPr/>
      <dgm:t>
        <a:bodyPr/>
        <a:lstStyle/>
        <a:p>
          <a:endParaRPr lang="en-US"/>
        </a:p>
      </dgm:t>
    </dgm:pt>
    <dgm:pt modelId="{2E929E4C-3B3B-4FAF-AA09-67154075D8A2}" type="sibTrans" cxnId="{BEC597DD-5408-40CD-BC20-52DEA8B6D007}">
      <dgm:prSet/>
      <dgm:spPr/>
      <dgm:t>
        <a:bodyPr/>
        <a:lstStyle/>
        <a:p>
          <a:endParaRPr lang="en-US"/>
        </a:p>
      </dgm:t>
    </dgm:pt>
    <dgm:pt modelId="{FDAFFD58-D841-4021-BD2C-61C1E06ADC4E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出したい人の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数だけ“場”が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ある図が良い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F8454A48-59BD-4156-8E45-5FA3BA817EAE}" type="parTrans" cxnId="{22572F4B-0DA8-4706-A40B-1E77BC138C29}">
      <dgm:prSet/>
      <dgm:spPr/>
      <dgm:t>
        <a:bodyPr/>
        <a:lstStyle/>
        <a:p>
          <a:endParaRPr lang="en-US"/>
        </a:p>
      </dgm:t>
    </dgm:pt>
    <dgm:pt modelId="{273CD4D3-8E50-461E-84B0-EC89744C0EBC}" type="sibTrans" cxnId="{22572F4B-0DA8-4706-A40B-1E77BC138C29}">
      <dgm:prSet/>
      <dgm:spPr/>
      <dgm:t>
        <a:bodyPr/>
        <a:lstStyle/>
        <a:p>
          <a:endParaRPr lang="en-US"/>
        </a:p>
      </dgm:t>
    </dgm:pt>
    <dgm:pt modelId="{3FC7C0DB-733C-46EC-9AC7-538A503B6E35}" type="pres">
      <dgm:prSet presAssocID="{72BBB1A3-BFEC-4C6E-87EC-99B10B66259B}" presName="vert0" presStyleCnt="0">
        <dgm:presLayoutVars>
          <dgm:dir/>
          <dgm:animOne val="branch"/>
          <dgm:animLvl val="lvl"/>
        </dgm:presLayoutVars>
      </dgm:prSet>
      <dgm:spPr/>
    </dgm:pt>
    <dgm:pt modelId="{E97C5C75-58B0-4712-9B3A-77CFDFC5397D}" type="pres">
      <dgm:prSet presAssocID="{B44451E7-6DDC-4CAF-996D-6478A0EBFC54}" presName="thickLine" presStyleLbl="alignNode1" presStyleIdx="0" presStyleCnt="3"/>
      <dgm:spPr/>
    </dgm:pt>
    <dgm:pt modelId="{368A9768-DA9D-4A30-BE55-E96836C04B9F}" type="pres">
      <dgm:prSet presAssocID="{B44451E7-6DDC-4CAF-996D-6478A0EBFC54}" presName="horz1" presStyleCnt="0"/>
      <dgm:spPr/>
    </dgm:pt>
    <dgm:pt modelId="{0E22C942-7E35-4CDD-8D22-65EC4726BD54}" type="pres">
      <dgm:prSet presAssocID="{B44451E7-6DDC-4CAF-996D-6478A0EBFC54}" presName="tx1" presStyleLbl="revTx" presStyleIdx="0" presStyleCnt="3"/>
      <dgm:spPr/>
    </dgm:pt>
    <dgm:pt modelId="{AF03AF0B-7931-421B-87F1-6210A3AB69B1}" type="pres">
      <dgm:prSet presAssocID="{B44451E7-6DDC-4CAF-996D-6478A0EBFC54}" presName="vert1" presStyleCnt="0"/>
      <dgm:spPr/>
    </dgm:pt>
    <dgm:pt modelId="{584A9DFD-D571-4EBE-A1F6-0C2572E39F97}" type="pres">
      <dgm:prSet presAssocID="{D470DDCD-9D0B-4AF2-8588-A9EDAAF9B123}" presName="thickLine" presStyleLbl="alignNode1" presStyleIdx="1" presStyleCnt="3"/>
      <dgm:spPr/>
    </dgm:pt>
    <dgm:pt modelId="{C84214DA-5F1F-462C-A68D-C7790D03CFF0}" type="pres">
      <dgm:prSet presAssocID="{D470DDCD-9D0B-4AF2-8588-A9EDAAF9B123}" presName="horz1" presStyleCnt="0"/>
      <dgm:spPr/>
    </dgm:pt>
    <dgm:pt modelId="{DA6F6D22-867A-43CE-9F0D-C44D33224775}" type="pres">
      <dgm:prSet presAssocID="{D470DDCD-9D0B-4AF2-8588-A9EDAAF9B123}" presName="tx1" presStyleLbl="revTx" presStyleIdx="1" presStyleCnt="3"/>
      <dgm:spPr/>
    </dgm:pt>
    <dgm:pt modelId="{C69B122C-E0CF-4022-BDB9-14A01C427B43}" type="pres">
      <dgm:prSet presAssocID="{D470DDCD-9D0B-4AF2-8588-A9EDAAF9B123}" presName="vert1" presStyleCnt="0"/>
      <dgm:spPr/>
    </dgm:pt>
    <dgm:pt modelId="{E1ADAA6F-9B71-4A39-BBAD-03AE879936D7}" type="pres">
      <dgm:prSet presAssocID="{FDAFFD58-D841-4021-BD2C-61C1E06ADC4E}" presName="thickLine" presStyleLbl="alignNode1" presStyleIdx="2" presStyleCnt="3"/>
      <dgm:spPr/>
    </dgm:pt>
    <dgm:pt modelId="{50DCF2C7-E505-41F7-B6C1-E5A5A4B7E99A}" type="pres">
      <dgm:prSet presAssocID="{FDAFFD58-D841-4021-BD2C-61C1E06ADC4E}" presName="horz1" presStyleCnt="0"/>
      <dgm:spPr/>
    </dgm:pt>
    <dgm:pt modelId="{45A8DCA6-2214-4132-87FE-95A4D46C3F0A}" type="pres">
      <dgm:prSet presAssocID="{FDAFFD58-D841-4021-BD2C-61C1E06ADC4E}" presName="tx1" presStyleLbl="revTx" presStyleIdx="2" presStyleCnt="3"/>
      <dgm:spPr/>
    </dgm:pt>
    <dgm:pt modelId="{709B2624-9858-4287-9DEC-6077D4C6196B}" type="pres">
      <dgm:prSet presAssocID="{FDAFFD58-D841-4021-BD2C-61C1E06ADC4E}" presName="vert1" presStyleCnt="0"/>
      <dgm:spPr/>
    </dgm:pt>
  </dgm:ptLst>
  <dgm:cxnLst>
    <dgm:cxn modelId="{3A60A747-B791-4032-B26D-727834514AF5}" type="presOf" srcId="{72BBB1A3-BFEC-4C6E-87EC-99B10B66259B}" destId="{3FC7C0DB-733C-46EC-9AC7-538A503B6E35}" srcOrd="0" destOrd="0" presId="urn:microsoft.com/office/officeart/2008/layout/LinedList"/>
    <dgm:cxn modelId="{22572F4B-0DA8-4706-A40B-1E77BC138C29}" srcId="{72BBB1A3-BFEC-4C6E-87EC-99B10B66259B}" destId="{FDAFFD58-D841-4021-BD2C-61C1E06ADC4E}" srcOrd="2" destOrd="0" parTransId="{F8454A48-59BD-4156-8E45-5FA3BA817EAE}" sibTransId="{273CD4D3-8E50-461E-84B0-EC89744C0EBC}"/>
    <dgm:cxn modelId="{5E231450-6C87-4597-A010-9AE2AE949A40}" type="presOf" srcId="{FDAFFD58-D841-4021-BD2C-61C1E06ADC4E}" destId="{45A8DCA6-2214-4132-87FE-95A4D46C3F0A}" srcOrd="0" destOrd="0" presId="urn:microsoft.com/office/officeart/2008/layout/LinedList"/>
    <dgm:cxn modelId="{8004EB77-A89A-4475-924C-C491FA819839}" srcId="{72BBB1A3-BFEC-4C6E-87EC-99B10B66259B}" destId="{B44451E7-6DDC-4CAF-996D-6478A0EBFC54}" srcOrd="0" destOrd="0" parTransId="{7ABA229E-1D0A-46ED-A9EB-463E305E8F4D}" sibTransId="{0655ACBC-0662-447B-8939-2282A250BE0C}"/>
    <dgm:cxn modelId="{11F4A690-583A-4114-BEB4-A7993AD86ED1}" type="presOf" srcId="{B44451E7-6DDC-4CAF-996D-6478A0EBFC54}" destId="{0E22C942-7E35-4CDD-8D22-65EC4726BD54}" srcOrd="0" destOrd="0" presId="urn:microsoft.com/office/officeart/2008/layout/LinedList"/>
    <dgm:cxn modelId="{BEC597DD-5408-40CD-BC20-52DEA8B6D007}" srcId="{72BBB1A3-BFEC-4C6E-87EC-99B10B66259B}" destId="{D470DDCD-9D0B-4AF2-8588-A9EDAAF9B123}" srcOrd="1" destOrd="0" parTransId="{8B63BBF3-32F8-4034-9A7B-7538598F803A}" sibTransId="{2E929E4C-3B3B-4FAF-AA09-67154075D8A2}"/>
    <dgm:cxn modelId="{273C56FA-8C01-4422-9AE7-A4F546EC831E}" type="presOf" srcId="{D470DDCD-9D0B-4AF2-8588-A9EDAAF9B123}" destId="{DA6F6D22-867A-43CE-9F0D-C44D33224775}" srcOrd="0" destOrd="0" presId="urn:microsoft.com/office/officeart/2008/layout/LinedList"/>
    <dgm:cxn modelId="{6F4E2C97-C35A-412E-8B5F-B009EC08DA52}" type="presParOf" srcId="{3FC7C0DB-733C-46EC-9AC7-538A503B6E35}" destId="{E97C5C75-58B0-4712-9B3A-77CFDFC5397D}" srcOrd="0" destOrd="0" presId="urn:microsoft.com/office/officeart/2008/layout/LinedList"/>
    <dgm:cxn modelId="{E9F3FDB1-1020-46C8-9FAC-F1FA3616EACC}" type="presParOf" srcId="{3FC7C0DB-733C-46EC-9AC7-538A503B6E35}" destId="{368A9768-DA9D-4A30-BE55-E96836C04B9F}" srcOrd="1" destOrd="0" presId="urn:microsoft.com/office/officeart/2008/layout/LinedList"/>
    <dgm:cxn modelId="{71346CAF-8DAC-4512-BAEE-7C4A9CFD6858}" type="presParOf" srcId="{368A9768-DA9D-4A30-BE55-E96836C04B9F}" destId="{0E22C942-7E35-4CDD-8D22-65EC4726BD54}" srcOrd="0" destOrd="0" presId="urn:microsoft.com/office/officeart/2008/layout/LinedList"/>
    <dgm:cxn modelId="{A24A6B27-706F-4C1A-B0C5-C3F914B62700}" type="presParOf" srcId="{368A9768-DA9D-4A30-BE55-E96836C04B9F}" destId="{AF03AF0B-7931-421B-87F1-6210A3AB69B1}" srcOrd="1" destOrd="0" presId="urn:microsoft.com/office/officeart/2008/layout/LinedList"/>
    <dgm:cxn modelId="{2B782DAC-4B2F-4979-B372-EA4C1B3B794D}" type="presParOf" srcId="{3FC7C0DB-733C-46EC-9AC7-538A503B6E35}" destId="{584A9DFD-D571-4EBE-A1F6-0C2572E39F97}" srcOrd="2" destOrd="0" presId="urn:microsoft.com/office/officeart/2008/layout/LinedList"/>
    <dgm:cxn modelId="{90D59280-B330-41CE-8DE6-31DC63E14A47}" type="presParOf" srcId="{3FC7C0DB-733C-46EC-9AC7-538A503B6E35}" destId="{C84214DA-5F1F-462C-A68D-C7790D03CFF0}" srcOrd="3" destOrd="0" presId="urn:microsoft.com/office/officeart/2008/layout/LinedList"/>
    <dgm:cxn modelId="{C0F2017C-1D4A-4505-BCF1-5D6E749BE634}" type="presParOf" srcId="{C84214DA-5F1F-462C-A68D-C7790D03CFF0}" destId="{DA6F6D22-867A-43CE-9F0D-C44D33224775}" srcOrd="0" destOrd="0" presId="urn:microsoft.com/office/officeart/2008/layout/LinedList"/>
    <dgm:cxn modelId="{F4B217EA-10D4-4B00-9FE3-366E2E84156A}" type="presParOf" srcId="{C84214DA-5F1F-462C-A68D-C7790D03CFF0}" destId="{C69B122C-E0CF-4022-BDB9-14A01C427B43}" srcOrd="1" destOrd="0" presId="urn:microsoft.com/office/officeart/2008/layout/LinedList"/>
    <dgm:cxn modelId="{66DEB08A-934B-4FF7-9A25-5741F68C68DA}" type="presParOf" srcId="{3FC7C0DB-733C-46EC-9AC7-538A503B6E35}" destId="{E1ADAA6F-9B71-4A39-BBAD-03AE879936D7}" srcOrd="4" destOrd="0" presId="urn:microsoft.com/office/officeart/2008/layout/LinedList"/>
    <dgm:cxn modelId="{9F0A4FE2-B025-4B43-AF7B-714C67B3A5DA}" type="presParOf" srcId="{3FC7C0DB-733C-46EC-9AC7-538A503B6E35}" destId="{50DCF2C7-E505-41F7-B6C1-E5A5A4B7E99A}" srcOrd="5" destOrd="0" presId="urn:microsoft.com/office/officeart/2008/layout/LinedList"/>
    <dgm:cxn modelId="{4CB7E555-EE5C-440B-BEBC-F52EE21B3308}" type="presParOf" srcId="{50DCF2C7-E505-41F7-B6C1-E5A5A4B7E99A}" destId="{45A8DCA6-2214-4132-87FE-95A4D46C3F0A}" srcOrd="0" destOrd="0" presId="urn:microsoft.com/office/officeart/2008/layout/LinedList"/>
    <dgm:cxn modelId="{40087E7C-C2E7-4ED2-AD3B-ED63E13EAC26}" type="presParOf" srcId="{50DCF2C7-E505-41F7-B6C1-E5A5A4B7E99A}" destId="{709B2624-9858-4287-9DEC-6077D4C6196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691295-7569-416C-8894-39A6D28638E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1965F1-C6EC-4A16-8B48-95E371F8D033}">
      <dgm:prSet/>
      <dgm:spPr/>
      <dgm:t>
        <a:bodyPr/>
        <a:lstStyle/>
        <a:p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Scene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にこのシーンの名称を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入力しよう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20B94008-D0D3-4EEE-9876-346965B3A0FF}" type="parTrans" cxnId="{579D0D0D-3402-4083-860D-06622D3EBEB7}">
      <dgm:prSet/>
      <dgm:spPr/>
      <dgm:t>
        <a:bodyPr/>
        <a:lstStyle/>
        <a:p>
          <a:endParaRPr lang="en-US"/>
        </a:p>
      </dgm:t>
    </dgm:pt>
    <dgm:pt modelId="{396F540D-EE94-4163-9B35-5AF00BF88005}" type="sibTrans" cxnId="{579D0D0D-3402-4083-860D-06622D3EBEB7}">
      <dgm:prSet/>
      <dgm:spPr/>
      <dgm:t>
        <a:bodyPr/>
        <a:lstStyle/>
        <a:p>
          <a:endParaRPr lang="en-US"/>
        </a:p>
      </dgm:t>
    </dgm:pt>
    <dgm:pt modelId="{5173955A-2F0A-4A59-99F5-F40A41573C8D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日本語は残念ながら非対応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（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文字化けするので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英字で入力）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88CD6120-F5DD-4570-9FC0-EBF6053A0D91}" type="parTrans" cxnId="{9AE98A95-2DC1-4259-A734-2510E2924110}">
      <dgm:prSet/>
      <dgm:spPr/>
      <dgm:t>
        <a:bodyPr/>
        <a:lstStyle/>
        <a:p>
          <a:endParaRPr lang="en-US"/>
        </a:p>
      </dgm:t>
    </dgm:pt>
    <dgm:pt modelId="{2ECA586A-2F1F-4118-B54B-EAEB0042629B}" type="sibTrans" cxnId="{9AE98A95-2DC1-4259-A734-2510E2924110}">
      <dgm:prSet/>
      <dgm:spPr/>
      <dgm:t>
        <a:bodyPr/>
        <a:lstStyle/>
        <a:p>
          <a:endParaRPr lang="en-US"/>
        </a:p>
      </dgm:t>
    </dgm:pt>
    <dgm:pt modelId="{D61E7966-3E77-436E-BCCC-09C274C4B4FF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シーンの参加者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数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を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決めよう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57A99912-69C9-46C0-AC17-A8F9273C4836}" type="parTrans" cxnId="{1052148F-E332-4BC1-A4C9-0CCC32AB828C}">
      <dgm:prSet/>
      <dgm:spPr/>
      <dgm:t>
        <a:bodyPr/>
        <a:lstStyle/>
        <a:p>
          <a:endParaRPr lang="en-US"/>
        </a:p>
      </dgm:t>
    </dgm:pt>
    <dgm:pt modelId="{315DAFBA-48F7-4FD4-86B9-6B4DAB6D7441}" type="sibTrans" cxnId="{1052148F-E332-4BC1-A4C9-0CCC32AB828C}">
      <dgm:prSet/>
      <dgm:spPr/>
      <dgm:t>
        <a:bodyPr/>
        <a:lstStyle/>
        <a:p>
          <a:endParaRPr lang="en-US"/>
        </a:p>
      </dgm:t>
    </dgm:pt>
    <dgm:pt modelId="{7238A187-312F-4FF6-861E-ADA228DBFAFD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最大 </a:t>
          </a:r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50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名まで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参加できる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C80BA32C-0B29-42F9-BE7B-D220CCBAB00C}" type="parTrans" cxnId="{9B32B73C-1770-4FEE-A6C0-7D6D522A7D70}">
      <dgm:prSet/>
      <dgm:spPr/>
      <dgm:t>
        <a:bodyPr/>
        <a:lstStyle/>
        <a:p>
          <a:endParaRPr lang="en-US"/>
        </a:p>
      </dgm:t>
    </dgm:pt>
    <dgm:pt modelId="{F6326669-E191-453B-B3A4-524E107BC145}" type="sibTrans" cxnId="{9B32B73C-1770-4FEE-A6C0-7D6D522A7D70}">
      <dgm:prSet/>
      <dgm:spPr/>
      <dgm:t>
        <a:bodyPr/>
        <a:lstStyle/>
        <a:p>
          <a:endParaRPr lang="en-US"/>
        </a:p>
      </dgm:t>
    </dgm:pt>
    <dgm:pt modelId="{B01FB9FA-E296-469E-8654-AD30C6FA4231}" type="pres">
      <dgm:prSet presAssocID="{54691295-7569-416C-8894-39A6D28638EF}" presName="linear" presStyleCnt="0">
        <dgm:presLayoutVars>
          <dgm:animLvl val="lvl"/>
          <dgm:resizeHandles val="exact"/>
        </dgm:presLayoutVars>
      </dgm:prSet>
      <dgm:spPr/>
    </dgm:pt>
    <dgm:pt modelId="{EA883F73-4EC8-4A57-9E14-797C9B2D9D08}" type="pres">
      <dgm:prSet presAssocID="{081965F1-C6EC-4A16-8B48-95E371F8D0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A499625-F0AE-4E51-8835-DB4AD447E17E}" type="pres">
      <dgm:prSet presAssocID="{396F540D-EE94-4163-9B35-5AF00BF88005}" presName="spacer" presStyleCnt="0"/>
      <dgm:spPr/>
    </dgm:pt>
    <dgm:pt modelId="{18EBAF0E-712F-44A9-8D7C-4DDC85F43947}" type="pres">
      <dgm:prSet presAssocID="{5173955A-2F0A-4A59-99F5-F40A41573C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A4B387-2601-4BA7-B7E2-76B39174E6B3}" type="pres">
      <dgm:prSet presAssocID="{2ECA586A-2F1F-4118-B54B-EAEB0042629B}" presName="spacer" presStyleCnt="0"/>
      <dgm:spPr/>
    </dgm:pt>
    <dgm:pt modelId="{632B4131-A759-4900-9FBB-0A36D0537E03}" type="pres">
      <dgm:prSet presAssocID="{D61E7966-3E77-436E-BCCC-09C274C4B4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7566EE-AB4D-40E2-86E5-0A06522B454C}" type="pres">
      <dgm:prSet presAssocID="{315DAFBA-48F7-4FD4-86B9-6B4DAB6D7441}" presName="spacer" presStyleCnt="0"/>
      <dgm:spPr/>
    </dgm:pt>
    <dgm:pt modelId="{F95CF9D9-6666-44C7-B98E-B677A499CD78}" type="pres">
      <dgm:prSet presAssocID="{7238A187-312F-4FF6-861E-ADA228DBFA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79D0D0D-3402-4083-860D-06622D3EBEB7}" srcId="{54691295-7569-416C-8894-39A6D28638EF}" destId="{081965F1-C6EC-4A16-8B48-95E371F8D033}" srcOrd="0" destOrd="0" parTransId="{20B94008-D0D3-4EEE-9876-346965B3A0FF}" sibTransId="{396F540D-EE94-4163-9B35-5AF00BF88005}"/>
    <dgm:cxn modelId="{78CBB215-A450-4F83-8C5E-8B1C7FF81490}" type="presOf" srcId="{5173955A-2F0A-4A59-99F5-F40A41573C8D}" destId="{18EBAF0E-712F-44A9-8D7C-4DDC85F43947}" srcOrd="0" destOrd="0" presId="urn:microsoft.com/office/officeart/2005/8/layout/vList2"/>
    <dgm:cxn modelId="{9B32B73C-1770-4FEE-A6C0-7D6D522A7D70}" srcId="{54691295-7569-416C-8894-39A6D28638EF}" destId="{7238A187-312F-4FF6-861E-ADA228DBFAFD}" srcOrd="3" destOrd="0" parTransId="{C80BA32C-0B29-42F9-BE7B-D220CCBAB00C}" sibTransId="{F6326669-E191-453B-B3A4-524E107BC145}"/>
    <dgm:cxn modelId="{D770D44A-90B4-434C-9ACD-E1F26BD9477F}" type="presOf" srcId="{081965F1-C6EC-4A16-8B48-95E371F8D033}" destId="{EA883F73-4EC8-4A57-9E14-797C9B2D9D08}" srcOrd="0" destOrd="0" presId="urn:microsoft.com/office/officeart/2005/8/layout/vList2"/>
    <dgm:cxn modelId="{7D0E707C-96EF-40C1-BC46-4CBB848190E9}" type="presOf" srcId="{54691295-7569-416C-8894-39A6D28638EF}" destId="{B01FB9FA-E296-469E-8654-AD30C6FA4231}" srcOrd="0" destOrd="0" presId="urn:microsoft.com/office/officeart/2005/8/layout/vList2"/>
    <dgm:cxn modelId="{1052148F-E332-4BC1-A4C9-0CCC32AB828C}" srcId="{54691295-7569-416C-8894-39A6D28638EF}" destId="{D61E7966-3E77-436E-BCCC-09C274C4B4FF}" srcOrd="2" destOrd="0" parTransId="{57A99912-69C9-46C0-AC17-A8F9273C4836}" sibTransId="{315DAFBA-48F7-4FD4-86B9-6B4DAB6D7441}"/>
    <dgm:cxn modelId="{9AE98A95-2DC1-4259-A734-2510E2924110}" srcId="{54691295-7569-416C-8894-39A6D28638EF}" destId="{5173955A-2F0A-4A59-99F5-F40A41573C8D}" srcOrd="1" destOrd="0" parTransId="{88CD6120-F5DD-4570-9FC0-EBF6053A0D91}" sibTransId="{2ECA586A-2F1F-4118-B54B-EAEB0042629B}"/>
    <dgm:cxn modelId="{A650B5A2-B72C-4AA4-9236-4A902774E9FB}" type="presOf" srcId="{D61E7966-3E77-436E-BCCC-09C274C4B4FF}" destId="{632B4131-A759-4900-9FBB-0A36D0537E03}" srcOrd="0" destOrd="0" presId="urn:microsoft.com/office/officeart/2005/8/layout/vList2"/>
    <dgm:cxn modelId="{909DDECD-5984-4438-A1C0-89E99CA1906E}" type="presOf" srcId="{7238A187-312F-4FF6-861E-ADA228DBFAFD}" destId="{F95CF9D9-6666-44C7-B98E-B677A499CD78}" srcOrd="0" destOrd="0" presId="urn:microsoft.com/office/officeart/2005/8/layout/vList2"/>
    <dgm:cxn modelId="{3A4E4143-C3D8-40D3-A5EB-22A9A5C84C18}" type="presParOf" srcId="{B01FB9FA-E296-469E-8654-AD30C6FA4231}" destId="{EA883F73-4EC8-4A57-9E14-797C9B2D9D08}" srcOrd="0" destOrd="0" presId="urn:microsoft.com/office/officeart/2005/8/layout/vList2"/>
    <dgm:cxn modelId="{6AD510DD-7922-4CFB-8557-DD81484A9C21}" type="presParOf" srcId="{B01FB9FA-E296-469E-8654-AD30C6FA4231}" destId="{9A499625-F0AE-4E51-8835-DB4AD447E17E}" srcOrd="1" destOrd="0" presId="urn:microsoft.com/office/officeart/2005/8/layout/vList2"/>
    <dgm:cxn modelId="{654F7CB5-FD5E-4C41-99E6-172589F5B77C}" type="presParOf" srcId="{B01FB9FA-E296-469E-8654-AD30C6FA4231}" destId="{18EBAF0E-712F-44A9-8D7C-4DDC85F43947}" srcOrd="2" destOrd="0" presId="urn:microsoft.com/office/officeart/2005/8/layout/vList2"/>
    <dgm:cxn modelId="{643331DA-F871-4732-A88C-82A26FB6F6A5}" type="presParOf" srcId="{B01FB9FA-E296-469E-8654-AD30C6FA4231}" destId="{79A4B387-2601-4BA7-B7E2-76B39174E6B3}" srcOrd="3" destOrd="0" presId="urn:microsoft.com/office/officeart/2005/8/layout/vList2"/>
    <dgm:cxn modelId="{6DFFAD7B-421A-48BD-BBF2-A3C6051DF00A}" type="presParOf" srcId="{B01FB9FA-E296-469E-8654-AD30C6FA4231}" destId="{632B4131-A759-4900-9FBB-0A36D0537E03}" srcOrd="4" destOrd="0" presId="urn:microsoft.com/office/officeart/2005/8/layout/vList2"/>
    <dgm:cxn modelId="{977C907F-D1F9-45F9-AFB4-B11F5E15D4CE}" type="presParOf" srcId="{B01FB9FA-E296-469E-8654-AD30C6FA4231}" destId="{6D7566EE-AB4D-40E2-86E5-0A06522B454C}" srcOrd="5" destOrd="0" presId="urn:microsoft.com/office/officeart/2005/8/layout/vList2"/>
    <dgm:cxn modelId="{8DCA90F6-9D77-4B68-939B-413E4F985C6E}" type="presParOf" srcId="{B01FB9FA-E296-469E-8654-AD30C6FA4231}" destId="{F95CF9D9-6666-44C7-B98E-B677A499CD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59DF17-02A5-4DA4-B3D8-F34A019627E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D0305C-73A4-4D64-99E4-358E5571C0EE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アバター画像は</a:t>
          </a:r>
          <a:b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ランダムで出てくる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3AF22530-B0C0-406E-AEAD-5CE79EFBB185}" type="parTrans" cxnId="{09B62BA3-AABB-406C-B975-E2C0D6A7C8BA}">
      <dgm:prSet/>
      <dgm:spPr/>
      <dgm:t>
        <a:bodyPr/>
        <a:lstStyle/>
        <a:p>
          <a:endParaRPr lang="en-US"/>
        </a:p>
      </dgm:t>
    </dgm:pt>
    <dgm:pt modelId="{4807A312-2597-4A7F-AEE9-30E72C15152F}" type="sibTrans" cxnId="{09B62BA3-AABB-406C-B975-E2C0D6A7C8BA}">
      <dgm:prSet/>
      <dgm:spPr/>
      <dgm:t>
        <a:bodyPr/>
        <a:lstStyle/>
        <a:p>
          <a:endParaRPr lang="en-US"/>
        </a:p>
      </dgm:t>
    </dgm:pt>
    <dgm:pt modelId="{54B48CDC-0061-4B63-A912-2B1BB8092E27}">
      <dgm:prSet/>
      <dgm:spPr/>
      <dgm:t>
        <a:bodyPr/>
        <a:lstStyle/>
        <a:p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13 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人中 </a:t>
          </a:r>
          <a:r>
            <a:rPr kumimoji="1" 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11</a:t>
          </a:r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人は別のアバター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B1B401AA-9DAC-4527-A273-892C75F6712D}" type="parTrans" cxnId="{862CDBF0-2EDA-4978-ADDF-BF9C7F3A942F}">
      <dgm:prSet/>
      <dgm:spPr/>
      <dgm:t>
        <a:bodyPr/>
        <a:lstStyle/>
        <a:p>
          <a:endParaRPr lang="en-US"/>
        </a:p>
      </dgm:t>
    </dgm:pt>
    <dgm:pt modelId="{BB5E3298-7539-4386-85EC-E65B911C1583}" type="sibTrans" cxnId="{862CDBF0-2EDA-4978-ADDF-BF9C7F3A942F}">
      <dgm:prSet/>
      <dgm:spPr/>
      <dgm:t>
        <a:bodyPr/>
        <a:lstStyle/>
        <a:p>
          <a:endParaRPr lang="en-US"/>
        </a:p>
      </dgm:t>
    </dgm:pt>
    <dgm:pt modelId="{54AA7484-9C62-4411-B799-B222AE150959}">
      <dgm:prSet/>
      <dgm:spPr/>
      <dgm:t>
        <a:bodyPr/>
        <a:lstStyle/>
        <a:p>
          <a:r>
            <a:rPr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ほかにも </a:t>
          </a:r>
          <a:r>
            <a: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7 </a:t>
          </a:r>
          <a:r>
            <a:rPr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人はいた！</a:t>
          </a:r>
          <a:br>
            <a: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多様に用意がある！</a:t>
          </a:r>
          <a:endParaRPr lang="en-US" altLang="ja-JP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089AE614-DAFD-43D5-BB31-F3DA0F3D2EE3}" type="parTrans" cxnId="{7B85C73D-2CF3-4F8A-B745-29A05292E09C}">
      <dgm:prSet/>
      <dgm:spPr/>
      <dgm:t>
        <a:bodyPr/>
        <a:lstStyle/>
        <a:p>
          <a:endParaRPr kumimoji="1" lang="ja-JP" altLang="en-US"/>
        </a:p>
      </dgm:t>
    </dgm:pt>
    <dgm:pt modelId="{09FFA85A-DF69-49C0-B375-C1C906BDA872}" type="sibTrans" cxnId="{7B85C73D-2CF3-4F8A-B745-29A05292E09C}">
      <dgm:prSet/>
      <dgm:spPr/>
      <dgm:t>
        <a:bodyPr/>
        <a:lstStyle/>
        <a:p>
          <a:endParaRPr kumimoji="1" lang="ja-JP" altLang="en-US"/>
        </a:p>
      </dgm:t>
    </dgm:pt>
    <dgm:pt modelId="{21CB56BF-D254-4129-9615-7D349C5FD37A}" type="pres">
      <dgm:prSet presAssocID="{E659DF17-02A5-4DA4-B3D8-F34A019627EF}" presName="linear" presStyleCnt="0">
        <dgm:presLayoutVars>
          <dgm:animLvl val="lvl"/>
          <dgm:resizeHandles val="exact"/>
        </dgm:presLayoutVars>
      </dgm:prSet>
      <dgm:spPr/>
    </dgm:pt>
    <dgm:pt modelId="{E8F1CF75-3C4A-44AE-8376-6129122E1E35}" type="pres">
      <dgm:prSet presAssocID="{A4D0305C-73A4-4D64-99E4-358E5571C0EE}" presName="parentText" presStyleLbl="node1" presStyleIdx="0" presStyleCnt="3" custLinFactNeighborX="-5164">
        <dgm:presLayoutVars>
          <dgm:chMax val="0"/>
          <dgm:bulletEnabled val="1"/>
        </dgm:presLayoutVars>
      </dgm:prSet>
      <dgm:spPr/>
    </dgm:pt>
    <dgm:pt modelId="{6FB7FCEA-DE1F-46D1-8793-C5295917609C}" type="pres">
      <dgm:prSet presAssocID="{4807A312-2597-4A7F-AEE9-30E72C15152F}" presName="spacer" presStyleCnt="0"/>
      <dgm:spPr/>
    </dgm:pt>
    <dgm:pt modelId="{C82D301A-B9BE-41AE-B468-33F537D2E323}" type="pres">
      <dgm:prSet presAssocID="{54B48CDC-0061-4B63-A912-2B1BB8092E2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8CDF00-3E2F-47E1-BF93-ED794348D065}" type="pres">
      <dgm:prSet presAssocID="{BB5E3298-7539-4386-85EC-E65B911C1583}" presName="spacer" presStyleCnt="0"/>
      <dgm:spPr/>
    </dgm:pt>
    <dgm:pt modelId="{23D80F1A-6672-44DD-AC20-76976E10FDB4}" type="pres">
      <dgm:prSet presAssocID="{54AA7484-9C62-4411-B799-B222AE15095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B85C73D-2CF3-4F8A-B745-29A05292E09C}" srcId="{E659DF17-02A5-4DA4-B3D8-F34A019627EF}" destId="{54AA7484-9C62-4411-B799-B222AE150959}" srcOrd="2" destOrd="0" parTransId="{089AE614-DAFD-43D5-BB31-F3DA0F3D2EE3}" sibTransId="{09FFA85A-DF69-49C0-B375-C1C906BDA872}"/>
    <dgm:cxn modelId="{82298B85-8156-4E3C-8DAC-C9685BF935BA}" type="presOf" srcId="{54B48CDC-0061-4B63-A912-2B1BB8092E27}" destId="{C82D301A-B9BE-41AE-B468-33F537D2E323}" srcOrd="0" destOrd="0" presId="urn:microsoft.com/office/officeart/2005/8/layout/vList2"/>
    <dgm:cxn modelId="{304A9096-BFC7-41BE-BBCF-3267DE832CF5}" type="presOf" srcId="{E659DF17-02A5-4DA4-B3D8-F34A019627EF}" destId="{21CB56BF-D254-4129-9615-7D349C5FD37A}" srcOrd="0" destOrd="0" presId="urn:microsoft.com/office/officeart/2005/8/layout/vList2"/>
    <dgm:cxn modelId="{09B62BA3-AABB-406C-B975-E2C0D6A7C8BA}" srcId="{E659DF17-02A5-4DA4-B3D8-F34A019627EF}" destId="{A4D0305C-73A4-4D64-99E4-358E5571C0EE}" srcOrd="0" destOrd="0" parTransId="{3AF22530-B0C0-406E-AEAD-5CE79EFBB185}" sibTransId="{4807A312-2597-4A7F-AEE9-30E72C15152F}"/>
    <dgm:cxn modelId="{0B4772B3-66A3-4B04-B080-504DC6A25CFD}" type="presOf" srcId="{54AA7484-9C62-4411-B799-B222AE150959}" destId="{23D80F1A-6672-44DD-AC20-76976E10FDB4}" srcOrd="0" destOrd="0" presId="urn:microsoft.com/office/officeart/2005/8/layout/vList2"/>
    <dgm:cxn modelId="{A13D88CE-B7AD-4FAA-94C1-D58CAA471A24}" type="presOf" srcId="{A4D0305C-73A4-4D64-99E4-358E5571C0EE}" destId="{E8F1CF75-3C4A-44AE-8376-6129122E1E35}" srcOrd="0" destOrd="0" presId="urn:microsoft.com/office/officeart/2005/8/layout/vList2"/>
    <dgm:cxn modelId="{862CDBF0-2EDA-4978-ADDF-BF9C7F3A942F}" srcId="{E659DF17-02A5-4DA4-B3D8-F34A019627EF}" destId="{54B48CDC-0061-4B63-A912-2B1BB8092E27}" srcOrd="1" destOrd="0" parTransId="{B1B401AA-9DAC-4527-A273-892C75F6712D}" sibTransId="{BB5E3298-7539-4386-85EC-E65B911C1583}"/>
    <dgm:cxn modelId="{6E53EF36-DDB4-4A07-90CB-71DE058EED66}" type="presParOf" srcId="{21CB56BF-D254-4129-9615-7D349C5FD37A}" destId="{E8F1CF75-3C4A-44AE-8376-6129122E1E35}" srcOrd="0" destOrd="0" presId="urn:microsoft.com/office/officeart/2005/8/layout/vList2"/>
    <dgm:cxn modelId="{818B5F7D-4A02-4A1B-8C18-2D1F5F1DDAAC}" type="presParOf" srcId="{21CB56BF-D254-4129-9615-7D349C5FD37A}" destId="{6FB7FCEA-DE1F-46D1-8793-C5295917609C}" srcOrd="1" destOrd="0" presId="urn:microsoft.com/office/officeart/2005/8/layout/vList2"/>
    <dgm:cxn modelId="{21E1AD02-A00E-48B2-B41B-23C656513323}" type="presParOf" srcId="{21CB56BF-D254-4129-9615-7D349C5FD37A}" destId="{C82D301A-B9BE-41AE-B468-33F537D2E323}" srcOrd="2" destOrd="0" presId="urn:microsoft.com/office/officeart/2005/8/layout/vList2"/>
    <dgm:cxn modelId="{531F0214-A03E-47B9-B483-327C2C687A1F}" type="presParOf" srcId="{21CB56BF-D254-4129-9615-7D349C5FD37A}" destId="{1F8CDF00-3E2F-47E1-BF93-ED794348D065}" srcOrd="3" destOrd="0" presId="urn:microsoft.com/office/officeart/2005/8/layout/vList2"/>
    <dgm:cxn modelId="{3DB23D70-0E10-4672-8139-D2792FAC57FA}" type="presParOf" srcId="{21CB56BF-D254-4129-9615-7D349C5FD37A}" destId="{23D80F1A-6672-44DD-AC20-76976E10FDB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8E312D-C55B-4F51-91D8-B679EB454B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1F5E7E-1B33-42C9-84B4-D28BB315A58E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配置とサイズ、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Z</a:t>
          </a:r>
          <a:r>
            <a: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オーダー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38837EEC-4C87-43BD-8B6B-C03A3F52D2DE}" type="parTrans" cxnId="{44AE14F1-B4FB-4B0E-9BA9-8546DF53FACD}">
      <dgm:prSet/>
      <dgm:spPr/>
      <dgm:t>
        <a:bodyPr/>
        <a:lstStyle/>
        <a:p>
          <a:endParaRPr lang="en-US"/>
        </a:p>
      </dgm:t>
    </dgm:pt>
    <dgm:pt modelId="{0D9CE2BE-CA2C-4AA1-A73A-E57B8CCD3739}" type="sibTrans" cxnId="{44AE14F1-B4FB-4B0E-9BA9-8546DF53FACD}">
      <dgm:prSet/>
      <dgm:spPr/>
      <dgm:t>
        <a:bodyPr/>
        <a:lstStyle/>
        <a:p>
          <a:endParaRPr lang="en-US"/>
        </a:p>
      </dgm:t>
    </dgm:pt>
    <dgm:pt modelId="{64FA1104-706C-4DEC-9FFF-1B264E1E71B6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透明を使うかどうか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CFFA6980-6BDF-4E26-85E0-BE985C4B4619}" type="parTrans" cxnId="{DC998498-D805-4019-BDD4-95413C2C523F}">
      <dgm:prSet/>
      <dgm:spPr/>
      <dgm:t>
        <a:bodyPr/>
        <a:lstStyle/>
        <a:p>
          <a:endParaRPr lang="en-US"/>
        </a:p>
      </dgm:t>
    </dgm:pt>
    <dgm:pt modelId="{A4AEA857-4348-430C-BE8E-F21D74A85E55}" type="sibTrans" cxnId="{DC998498-D805-4019-BDD4-95413C2C523F}">
      <dgm:prSet/>
      <dgm:spPr/>
      <dgm:t>
        <a:bodyPr/>
        <a:lstStyle/>
        <a:p>
          <a:endParaRPr lang="en-US"/>
        </a:p>
      </dgm:t>
    </dgm:pt>
    <dgm:pt modelId="{40E1B60E-2C2E-4C70-9EEC-AB2330BE05E8}" type="pres">
      <dgm:prSet presAssocID="{7D8E312D-C55B-4F51-91D8-B679EB454B61}" presName="root" presStyleCnt="0">
        <dgm:presLayoutVars>
          <dgm:dir/>
          <dgm:resizeHandles val="exact"/>
        </dgm:presLayoutVars>
      </dgm:prSet>
      <dgm:spPr/>
    </dgm:pt>
    <dgm:pt modelId="{9A7937A7-162E-4B5D-B1B8-54C123096D4A}" type="pres">
      <dgm:prSet presAssocID="{2D1F5E7E-1B33-42C9-84B4-D28BB315A58E}" presName="compNode" presStyleCnt="0"/>
      <dgm:spPr/>
    </dgm:pt>
    <dgm:pt modelId="{05CABB27-35C2-4A91-9D93-F3BD937E16B0}" type="pres">
      <dgm:prSet presAssocID="{2D1F5E7E-1B33-42C9-84B4-D28BB315A58E}" presName="bgRect" presStyleLbl="bgShp" presStyleIdx="0" presStyleCnt="2"/>
      <dgm:spPr/>
    </dgm:pt>
    <dgm:pt modelId="{3B4890A9-948F-4C50-AE03-CB271DE2A5BF}" type="pres">
      <dgm:prSet presAssocID="{2D1F5E7E-1B33-42C9-84B4-D28BB315A5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チェック マーク"/>
        </a:ext>
      </dgm:extLst>
    </dgm:pt>
    <dgm:pt modelId="{7A67E61F-F3B2-487F-8684-3A01699F872E}" type="pres">
      <dgm:prSet presAssocID="{2D1F5E7E-1B33-42C9-84B4-D28BB315A58E}" presName="spaceRect" presStyleCnt="0"/>
      <dgm:spPr/>
    </dgm:pt>
    <dgm:pt modelId="{3F818DA0-6AD6-4429-847F-8DEC9053B5EE}" type="pres">
      <dgm:prSet presAssocID="{2D1F5E7E-1B33-42C9-84B4-D28BB315A58E}" presName="parTx" presStyleLbl="revTx" presStyleIdx="0" presStyleCnt="2">
        <dgm:presLayoutVars>
          <dgm:chMax val="0"/>
          <dgm:chPref val="0"/>
        </dgm:presLayoutVars>
      </dgm:prSet>
      <dgm:spPr/>
    </dgm:pt>
    <dgm:pt modelId="{705B84A0-B488-4A80-927B-D3A5D8D92452}" type="pres">
      <dgm:prSet presAssocID="{0D9CE2BE-CA2C-4AA1-A73A-E57B8CCD3739}" presName="sibTrans" presStyleCnt="0"/>
      <dgm:spPr/>
    </dgm:pt>
    <dgm:pt modelId="{21B8BCDC-AD0F-4E88-8F3D-D749A0DDCD13}" type="pres">
      <dgm:prSet presAssocID="{64FA1104-706C-4DEC-9FFF-1B264E1E71B6}" presName="compNode" presStyleCnt="0"/>
      <dgm:spPr/>
    </dgm:pt>
    <dgm:pt modelId="{ED74A67F-66DA-4FB3-A46E-3FD5E174D0BA}" type="pres">
      <dgm:prSet presAssocID="{64FA1104-706C-4DEC-9FFF-1B264E1E71B6}" presName="bgRect" presStyleLbl="bgShp" presStyleIdx="1" presStyleCnt="2"/>
      <dgm:spPr/>
    </dgm:pt>
    <dgm:pt modelId="{4ADD52B7-9A20-45AC-AA22-FABB172872D0}" type="pres">
      <dgm:prSet presAssocID="{64FA1104-706C-4DEC-9FFF-1B264E1E71B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目"/>
        </a:ext>
      </dgm:extLst>
    </dgm:pt>
    <dgm:pt modelId="{3C52A56D-C41B-4266-9DEE-789B86305826}" type="pres">
      <dgm:prSet presAssocID="{64FA1104-706C-4DEC-9FFF-1B264E1E71B6}" presName="spaceRect" presStyleCnt="0"/>
      <dgm:spPr/>
    </dgm:pt>
    <dgm:pt modelId="{A7D14D6C-24A1-4324-90C2-40D947908402}" type="pres">
      <dgm:prSet presAssocID="{64FA1104-706C-4DEC-9FFF-1B264E1E71B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8DD3015-04C7-4568-8543-36B89521B121}" type="presOf" srcId="{7D8E312D-C55B-4F51-91D8-B679EB454B61}" destId="{40E1B60E-2C2E-4C70-9EEC-AB2330BE05E8}" srcOrd="0" destOrd="0" presId="urn:microsoft.com/office/officeart/2018/2/layout/IconVerticalSolidList"/>
    <dgm:cxn modelId="{9341584D-D83B-456C-B4AF-A3D5F0185C91}" type="presOf" srcId="{2D1F5E7E-1B33-42C9-84B4-D28BB315A58E}" destId="{3F818DA0-6AD6-4429-847F-8DEC9053B5EE}" srcOrd="0" destOrd="0" presId="urn:microsoft.com/office/officeart/2018/2/layout/IconVerticalSolidList"/>
    <dgm:cxn modelId="{DC998498-D805-4019-BDD4-95413C2C523F}" srcId="{7D8E312D-C55B-4F51-91D8-B679EB454B61}" destId="{64FA1104-706C-4DEC-9FFF-1B264E1E71B6}" srcOrd="1" destOrd="0" parTransId="{CFFA6980-6BDF-4E26-85E0-BE985C4B4619}" sibTransId="{A4AEA857-4348-430C-BE8E-F21D74A85E55}"/>
    <dgm:cxn modelId="{05299BBF-B42E-455D-8080-66483D857FF2}" type="presOf" srcId="{64FA1104-706C-4DEC-9FFF-1B264E1E71B6}" destId="{A7D14D6C-24A1-4324-90C2-40D947908402}" srcOrd="0" destOrd="0" presId="urn:microsoft.com/office/officeart/2018/2/layout/IconVerticalSolidList"/>
    <dgm:cxn modelId="{44AE14F1-B4FB-4B0E-9BA9-8546DF53FACD}" srcId="{7D8E312D-C55B-4F51-91D8-B679EB454B61}" destId="{2D1F5E7E-1B33-42C9-84B4-D28BB315A58E}" srcOrd="0" destOrd="0" parTransId="{38837EEC-4C87-43BD-8B6B-C03A3F52D2DE}" sibTransId="{0D9CE2BE-CA2C-4AA1-A73A-E57B8CCD3739}"/>
    <dgm:cxn modelId="{FFC5BAC5-17A0-44DB-A067-ABED5D4D18FF}" type="presParOf" srcId="{40E1B60E-2C2E-4C70-9EEC-AB2330BE05E8}" destId="{9A7937A7-162E-4B5D-B1B8-54C123096D4A}" srcOrd="0" destOrd="0" presId="urn:microsoft.com/office/officeart/2018/2/layout/IconVerticalSolidList"/>
    <dgm:cxn modelId="{FEE2160F-EF3E-4257-86C3-97D19A4A7B1E}" type="presParOf" srcId="{9A7937A7-162E-4B5D-B1B8-54C123096D4A}" destId="{05CABB27-35C2-4A91-9D93-F3BD937E16B0}" srcOrd="0" destOrd="0" presId="urn:microsoft.com/office/officeart/2018/2/layout/IconVerticalSolidList"/>
    <dgm:cxn modelId="{64AE26E0-E464-406F-ABA5-415426F46329}" type="presParOf" srcId="{9A7937A7-162E-4B5D-B1B8-54C123096D4A}" destId="{3B4890A9-948F-4C50-AE03-CB271DE2A5BF}" srcOrd="1" destOrd="0" presId="urn:microsoft.com/office/officeart/2018/2/layout/IconVerticalSolidList"/>
    <dgm:cxn modelId="{8CC92951-7D7E-4368-96D1-8A192F50E6C4}" type="presParOf" srcId="{9A7937A7-162E-4B5D-B1B8-54C123096D4A}" destId="{7A67E61F-F3B2-487F-8684-3A01699F872E}" srcOrd="2" destOrd="0" presId="urn:microsoft.com/office/officeart/2018/2/layout/IconVerticalSolidList"/>
    <dgm:cxn modelId="{7851956C-1B97-4BB1-B5BA-6C53AC4B035A}" type="presParOf" srcId="{9A7937A7-162E-4B5D-B1B8-54C123096D4A}" destId="{3F818DA0-6AD6-4429-847F-8DEC9053B5EE}" srcOrd="3" destOrd="0" presId="urn:microsoft.com/office/officeart/2018/2/layout/IconVerticalSolidList"/>
    <dgm:cxn modelId="{A60F09D9-4AE4-4829-8E99-EF5A1522F8B0}" type="presParOf" srcId="{40E1B60E-2C2E-4C70-9EEC-AB2330BE05E8}" destId="{705B84A0-B488-4A80-927B-D3A5D8D92452}" srcOrd="1" destOrd="0" presId="urn:microsoft.com/office/officeart/2018/2/layout/IconVerticalSolidList"/>
    <dgm:cxn modelId="{BE2D8D67-2C15-4F36-9794-EB2B5F8ACFDD}" type="presParOf" srcId="{40E1B60E-2C2E-4C70-9EEC-AB2330BE05E8}" destId="{21B8BCDC-AD0F-4E88-8F3D-D749A0DDCD13}" srcOrd="2" destOrd="0" presId="urn:microsoft.com/office/officeart/2018/2/layout/IconVerticalSolidList"/>
    <dgm:cxn modelId="{72B0A1A3-0682-4456-A7AA-531874C7C012}" type="presParOf" srcId="{21B8BCDC-AD0F-4E88-8F3D-D749A0DDCD13}" destId="{ED74A67F-66DA-4FB3-A46E-3FD5E174D0BA}" srcOrd="0" destOrd="0" presId="urn:microsoft.com/office/officeart/2018/2/layout/IconVerticalSolidList"/>
    <dgm:cxn modelId="{DD59FD5F-AB6A-4D0D-8548-5A9050A7278C}" type="presParOf" srcId="{21B8BCDC-AD0F-4E88-8F3D-D749A0DDCD13}" destId="{4ADD52B7-9A20-45AC-AA22-FABB172872D0}" srcOrd="1" destOrd="0" presId="urn:microsoft.com/office/officeart/2018/2/layout/IconVerticalSolidList"/>
    <dgm:cxn modelId="{16B85795-2FF8-4B1D-BFC8-1B440EC4B04D}" type="presParOf" srcId="{21B8BCDC-AD0F-4E88-8F3D-D749A0DDCD13}" destId="{3C52A56D-C41B-4266-9DEE-789B86305826}" srcOrd="2" destOrd="0" presId="urn:microsoft.com/office/officeart/2018/2/layout/IconVerticalSolidList"/>
    <dgm:cxn modelId="{17D7A884-4082-438F-91AD-539E96B3AA80}" type="presParOf" srcId="{21B8BCDC-AD0F-4E88-8F3D-D749A0DDCD13}" destId="{A7D14D6C-24A1-4324-90C2-40D9479084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37989F-D071-46BD-A868-CE0C86E523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21D6FD-7345-4247-942B-9D707C0C3347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配置とサイズ、前後関係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9E199291-1F09-4C54-B854-0CEC30F27D48}" type="parTrans" cxnId="{C077FEB2-9884-4EF7-A0CD-C4242D88A3EC}">
      <dgm:prSet/>
      <dgm:spPr/>
      <dgm:t>
        <a:bodyPr/>
        <a:lstStyle/>
        <a:p>
          <a:endParaRPr lang="en-US"/>
        </a:p>
      </dgm:t>
    </dgm:pt>
    <dgm:pt modelId="{77223B9F-187E-4771-A894-9902F7D9CC9A}" type="sibTrans" cxnId="{C077FEB2-9884-4EF7-A0CD-C4242D88A3EC}">
      <dgm:prSet/>
      <dgm:spPr/>
      <dgm:t>
        <a:bodyPr/>
        <a:lstStyle/>
        <a:p>
          <a:endParaRPr lang="en-US"/>
        </a:p>
      </dgm:t>
    </dgm:pt>
    <dgm:pt modelId="{138BA857-61CD-453C-A5A6-371C76856CE0}">
      <dgm:prSet/>
      <dgm:spPr/>
      <dgm:t>
        <a:bodyPr/>
        <a:lstStyle/>
        <a:p>
          <a:r>
            <a:rPr kumimoji="1" 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スポットの割り当ても</a:t>
          </a:r>
          <a:endParaRPr lang="en-US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gm:t>
    </dgm:pt>
    <dgm:pt modelId="{5B97125C-F019-4608-8671-6842595CE364}" type="parTrans" cxnId="{57861C7F-8DF9-4378-9091-03416D7AAD3B}">
      <dgm:prSet/>
      <dgm:spPr/>
      <dgm:t>
        <a:bodyPr/>
        <a:lstStyle/>
        <a:p>
          <a:endParaRPr lang="en-US"/>
        </a:p>
      </dgm:t>
    </dgm:pt>
    <dgm:pt modelId="{134D862C-66C0-4010-B99E-CD807AC8DF78}" type="sibTrans" cxnId="{57861C7F-8DF9-4378-9091-03416D7AAD3B}">
      <dgm:prSet/>
      <dgm:spPr/>
      <dgm:t>
        <a:bodyPr/>
        <a:lstStyle/>
        <a:p>
          <a:endParaRPr lang="en-US"/>
        </a:p>
      </dgm:t>
    </dgm:pt>
    <dgm:pt modelId="{A72C73E3-A79C-4E93-996F-82BE6EBDE37D}" type="pres">
      <dgm:prSet presAssocID="{9937989F-D071-46BD-A868-CE0C86E52313}" presName="root" presStyleCnt="0">
        <dgm:presLayoutVars>
          <dgm:dir/>
          <dgm:resizeHandles val="exact"/>
        </dgm:presLayoutVars>
      </dgm:prSet>
      <dgm:spPr/>
    </dgm:pt>
    <dgm:pt modelId="{3DB75A02-9D07-4E5F-8632-9A0E3B026064}" type="pres">
      <dgm:prSet presAssocID="{9B21D6FD-7345-4247-942B-9D707C0C3347}" presName="compNode" presStyleCnt="0"/>
      <dgm:spPr/>
    </dgm:pt>
    <dgm:pt modelId="{54B73C5C-076F-409F-BD22-4074D4F0110E}" type="pres">
      <dgm:prSet presAssocID="{9B21D6FD-7345-4247-942B-9D707C0C3347}" presName="bgRect" presStyleLbl="bgShp" presStyleIdx="0" presStyleCnt="2"/>
      <dgm:spPr/>
    </dgm:pt>
    <dgm:pt modelId="{2AD8036C-031D-44FA-AFE1-58C8A03C8640}" type="pres">
      <dgm:prSet presAssocID="{9B21D6FD-7345-4247-942B-9D707C0C334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チェック マーク"/>
        </a:ext>
      </dgm:extLst>
    </dgm:pt>
    <dgm:pt modelId="{D22A96A2-A682-4D9D-BDDA-6EB7DD1CF5AD}" type="pres">
      <dgm:prSet presAssocID="{9B21D6FD-7345-4247-942B-9D707C0C3347}" presName="spaceRect" presStyleCnt="0"/>
      <dgm:spPr/>
    </dgm:pt>
    <dgm:pt modelId="{0E556799-22CD-4CE1-B260-20DC7EA8149D}" type="pres">
      <dgm:prSet presAssocID="{9B21D6FD-7345-4247-942B-9D707C0C3347}" presName="parTx" presStyleLbl="revTx" presStyleIdx="0" presStyleCnt="2">
        <dgm:presLayoutVars>
          <dgm:chMax val="0"/>
          <dgm:chPref val="0"/>
        </dgm:presLayoutVars>
      </dgm:prSet>
      <dgm:spPr/>
    </dgm:pt>
    <dgm:pt modelId="{43A81FF0-E20F-4C7A-9C4C-7825FC2CDBDB}" type="pres">
      <dgm:prSet presAssocID="{77223B9F-187E-4771-A894-9902F7D9CC9A}" presName="sibTrans" presStyleCnt="0"/>
      <dgm:spPr/>
    </dgm:pt>
    <dgm:pt modelId="{08CE2392-68CA-4D41-A889-FEBD45C61FB6}" type="pres">
      <dgm:prSet presAssocID="{138BA857-61CD-453C-A5A6-371C76856CE0}" presName="compNode" presStyleCnt="0"/>
      <dgm:spPr/>
    </dgm:pt>
    <dgm:pt modelId="{17B0B1C0-D774-49C9-B666-AB64E3D57308}" type="pres">
      <dgm:prSet presAssocID="{138BA857-61CD-453C-A5A6-371C76856CE0}" presName="bgRect" presStyleLbl="bgShp" presStyleIdx="1" presStyleCnt="2"/>
      <dgm:spPr/>
    </dgm:pt>
    <dgm:pt modelId="{8E6DD68C-18B8-420C-BD3A-EB755A8363D0}" type="pres">
      <dgm:prSet presAssocID="{138BA857-61CD-453C-A5A6-371C76856C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マーカー"/>
        </a:ext>
      </dgm:extLst>
    </dgm:pt>
    <dgm:pt modelId="{A251DCF9-C00C-4BEE-92EA-AEF40A071816}" type="pres">
      <dgm:prSet presAssocID="{138BA857-61CD-453C-A5A6-371C76856CE0}" presName="spaceRect" presStyleCnt="0"/>
      <dgm:spPr/>
    </dgm:pt>
    <dgm:pt modelId="{4E78A08D-4626-49AD-9CC9-AA7EF32656BC}" type="pres">
      <dgm:prSet presAssocID="{138BA857-61CD-453C-A5A6-371C76856CE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81A2036-6833-4325-8CA4-E31EED916D7E}" type="presOf" srcId="{138BA857-61CD-453C-A5A6-371C76856CE0}" destId="{4E78A08D-4626-49AD-9CC9-AA7EF32656BC}" srcOrd="0" destOrd="0" presId="urn:microsoft.com/office/officeart/2018/2/layout/IconVerticalSolidList"/>
    <dgm:cxn modelId="{CDE1E244-7BC2-4589-BAB9-E5375975F6D8}" type="presOf" srcId="{9B21D6FD-7345-4247-942B-9D707C0C3347}" destId="{0E556799-22CD-4CE1-B260-20DC7EA8149D}" srcOrd="0" destOrd="0" presId="urn:microsoft.com/office/officeart/2018/2/layout/IconVerticalSolidList"/>
    <dgm:cxn modelId="{57861C7F-8DF9-4378-9091-03416D7AAD3B}" srcId="{9937989F-D071-46BD-A868-CE0C86E52313}" destId="{138BA857-61CD-453C-A5A6-371C76856CE0}" srcOrd="1" destOrd="0" parTransId="{5B97125C-F019-4608-8671-6842595CE364}" sibTransId="{134D862C-66C0-4010-B99E-CD807AC8DF78}"/>
    <dgm:cxn modelId="{C077FEB2-9884-4EF7-A0CD-C4242D88A3EC}" srcId="{9937989F-D071-46BD-A868-CE0C86E52313}" destId="{9B21D6FD-7345-4247-942B-9D707C0C3347}" srcOrd="0" destOrd="0" parTransId="{9E199291-1F09-4C54-B854-0CEC30F27D48}" sibTransId="{77223B9F-187E-4771-A894-9902F7D9CC9A}"/>
    <dgm:cxn modelId="{657BDFBE-47E3-41D3-B1DB-CD4C8865CB60}" type="presOf" srcId="{9937989F-D071-46BD-A868-CE0C86E52313}" destId="{A72C73E3-A79C-4E93-996F-82BE6EBDE37D}" srcOrd="0" destOrd="0" presId="urn:microsoft.com/office/officeart/2018/2/layout/IconVerticalSolidList"/>
    <dgm:cxn modelId="{8166EC1D-A02E-4F88-9714-EFAB7F2B349F}" type="presParOf" srcId="{A72C73E3-A79C-4E93-996F-82BE6EBDE37D}" destId="{3DB75A02-9D07-4E5F-8632-9A0E3B026064}" srcOrd="0" destOrd="0" presId="urn:microsoft.com/office/officeart/2018/2/layout/IconVerticalSolidList"/>
    <dgm:cxn modelId="{B86FF17D-C589-40D9-9C73-AE851960A0C5}" type="presParOf" srcId="{3DB75A02-9D07-4E5F-8632-9A0E3B026064}" destId="{54B73C5C-076F-409F-BD22-4074D4F0110E}" srcOrd="0" destOrd="0" presId="urn:microsoft.com/office/officeart/2018/2/layout/IconVerticalSolidList"/>
    <dgm:cxn modelId="{EC97F56B-2D56-4F02-AB23-9C13A643723D}" type="presParOf" srcId="{3DB75A02-9D07-4E5F-8632-9A0E3B026064}" destId="{2AD8036C-031D-44FA-AFE1-58C8A03C8640}" srcOrd="1" destOrd="0" presId="urn:microsoft.com/office/officeart/2018/2/layout/IconVerticalSolidList"/>
    <dgm:cxn modelId="{DB24440A-8852-4F09-8028-B1C51F32C5FF}" type="presParOf" srcId="{3DB75A02-9D07-4E5F-8632-9A0E3B026064}" destId="{D22A96A2-A682-4D9D-BDDA-6EB7DD1CF5AD}" srcOrd="2" destOrd="0" presId="urn:microsoft.com/office/officeart/2018/2/layout/IconVerticalSolidList"/>
    <dgm:cxn modelId="{F8600D2D-3AAA-4C58-B53F-D9AEF0031542}" type="presParOf" srcId="{3DB75A02-9D07-4E5F-8632-9A0E3B026064}" destId="{0E556799-22CD-4CE1-B260-20DC7EA8149D}" srcOrd="3" destOrd="0" presId="urn:microsoft.com/office/officeart/2018/2/layout/IconVerticalSolidList"/>
    <dgm:cxn modelId="{64378C25-7B08-4585-A99C-EADCA454B223}" type="presParOf" srcId="{A72C73E3-A79C-4E93-996F-82BE6EBDE37D}" destId="{43A81FF0-E20F-4C7A-9C4C-7825FC2CDBDB}" srcOrd="1" destOrd="0" presId="urn:microsoft.com/office/officeart/2018/2/layout/IconVerticalSolidList"/>
    <dgm:cxn modelId="{CC8DE3F7-08D3-4148-9792-4CEA36B3A862}" type="presParOf" srcId="{A72C73E3-A79C-4E93-996F-82BE6EBDE37D}" destId="{08CE2392-68CA-4D41-A889-FEBD45C61FB6}" srcOrd="2" destOrd="0" presId="urn:microsoft.com/office/officeart/2018/2/layout/IconVerticalSolidList"/>
    <dgm:cxn modelId="{3D673094-0716-46D1-A1E7-95F8A52EBBA6}" type="presParOf" srcId="{08CE2392-68CA-4D41-A889-FEBD45C61FB6}" destId="{17B0B1C0-D774-49C9-B666-AB64E3D57308}" srcOrd="0" destOrd="0" presId="urn:microsoft.com/office/officeart/2018/2/layout/IconVerticalSolidList"/>
    <dgm:cxn modelId="{3AE4E0DE-72E5-477A-A360-B6DDE7A936C2}" type="presParOf" srcId="{08CE2392-68CA-4D41-A889-FEBD45C61FB6}" destId="{8E6DD68C-18B8-420C-BD3A-EB755A8363D0}" srcOrd="1" destOrd="0" presId="urn:microsoft.com/office/officeart/2018/2/layout/IconVerticalSolidList"/>
    <dgm:cxn modelId="{4747A890-7B0E-420A-9822-D9E3149D5004}" type="presParOf" srcId="{08CE2392-68CA-4D41-A889-FEBD45C61FB6}" destId="{A251DCF9-C00C-4BEE-92EA-AEF40A071816}" srcOrd="2" destOrd="0" presId="urn:microsoft.com/office/officeart/2018/2/layout/IconVerticalSolidList"/>
    <dgm:cxn modelId="{1CC97802-A3ED-4B20-A55D-BBB44D2AA978}" type="presParOf" srcId="{08CE2392-68CA-4D41-A889-FEBD45C61FB6}" destId="{4E78A08D-4626-49AD-9CC9-AA7EF32656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C5C75-58B0-4712-9B3A-77CFDFC5397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2C942-7E35-4CDD-8D22-65EC4726BD54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シーンの基となる画像を</a:t>
          </a:r>
          <a:br>
            <a:rPr kumimoji="1" lang="en-US" alt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準備！（</a:t>
          </a:r>
          <a:r>
            <a:rPr kumimoji="1" lang="ja-JP" alt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PNG</a:t>
          </a:r>
          <a:r>
            <a:rPr kumimoji="1" lang="ja-JP" alt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もしくは</a:t>
          </a:r>
          <a:r>
            <a:rPr kumimoji="1" lang="ja-JP" alt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JPEG</a:t>
          </a:r>
          <a:r>
            <a:rPr kumimoji="1" lang="ja-JP" altLang="en-US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）</a:t>
          </a:r>
          <a:endParaRPr lang="en-US" sz="30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0" y="2703"/>
        <a:ext cx="6900512" cy="1843578"/>
      </dsp:txXfrm>
    </dsp:sp>
    <dsp:sp modelId="{584A9DFD-D571-4EBE-A1F6-0C2572E39F97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F6D22-867A-43CE-9F0D-C44D33224775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シーンスタジオ内で</a:t>
          </a:r>
          <a:br>
            <a:rPr kumimoji="1" lang="en-US" alt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複数枚の</a:t>
          </a:r>
          <a:br>
            <a:rPr kumimoji="1" lang="en-US" alt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画像を結合できる</a:t>
          </a:r>
          <a:endParaRPr lang="en-US" sz="30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0" y="1846281"/>
        <a:ext cx="6900512" cy="1843578"/>
      </dsp:txXfrm>
    </dsp:sp>
    <dsp:sp modelId="{E1ADAA6F-9B71-4A39-BBAD-03AE879936D7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8DCA6-2214-4132-87FE-95A4D46C3F0A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出したい人の</a:t>
          </a:r>
          <a:br>
            <a:rPr kumimoji="1" lang="en-US" alt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数だけ“場”が</a:t>
          </a:r>
          <a:br>
            <a:rPr kumimoji="1" lang="en-US" alt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30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ある図が良い</a:t>
          </a:r>
          <a:endParaRPr lang="en-US" sz="30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0" y="3689859"/>
        <a:ext cx="6900512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83F73-4EC8-4A57-9E14-797C9B2D9D08}">
      <dsp:nvSpPr>
        <dsp:cNvPr id="0" name=""/>
        <dsp:cNvSpPr/>
      </dsp:nvSpPr>
      <dsp:spPr>
        <a:xfrm>
          <a:off x="0" y="31829"/>
          <a:ext cx="5811128" cy="1343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Scene</a:t>
          </a: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にこのシーンの名称を</a:t>
          </a:r>
          <a:br>
            <a:rPr kumimoji="1" lang="en-US" alt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入力しよう</a:t>
          </a:r>
          <a:endParaRPr lang="en-US" sz="28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5568" y="97397"/>
        <a:ext cx="5679992" cy="1212024"/>
      </dsp:txXfrm>
    </dsp:sp>
    <dsp:sp modelId="{18EBAF0E-712F-44A9-8D7C-4DDC85F43947}">
      <dsp:nvSpPr>
        <dsp:cNvPr id="0" name=""/>
        <dsp:cNvSpPr/>
      </dsp:nvSpPr>
      <dsp:spPr>
        <a:xfrm>
          <a:off x="0" y="1455629"/>
          <a:ext cx="5811128" cy="13431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日本語は残念ながら非対応</a:t>
          </a:r>
          <a:br>
            <a:rPr kumimoji="1" lang="en-US" alt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（</a:t>
          </a:r>
          <a:r>
            <a:rPr kumimoji="1" lang="ja-JP" altLang="en-US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文字化けするので</a:t>
          </a: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英字で入力）</a:t>
          </a:r>
          <a:endParaRPr lang="en-US" sz="28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5568" y="1521197"/>
        <a:ext cx="5679992" cy="1212024"/>
      </dsp:txXfrm>
    </dsp:sp>
    <dsp:sp modelId="{632B4131-A759-4900-9FBB-0A36D0537E03}">
      <dsp:nvSpPr>
        <dsp:cNvPr id="0" name=""/>
        <dsp:cNvSpPr/>
      </dsp:nvSpPr>
      <dsp:spPr>
        <a:xfrm>
          <a:off x="0" y="2879429"/>
          <a:ext cx="5811128" cy="13431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シーンの参加者</a:t>
          </a:r>
          <a:r>
            <a:rPr kumimoji="1" lang="ja-JP" altLang="en-US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数</a:t>
          </a: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を</a:t>
          </a:r>
          <a:br>
            <a:rPr kumimoji="1" lang="en-US" alt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決めよう</a:t>
          </a:r>
          <a:endParaRPr lang="en-US" sz="28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5568" y="2944997"/>
        <a:ext cx="5679992" cy="1212024"/>
      </dsp:txXfrm>
    </dsp:sp>
    <dsp:sp modelId="{F95CF9D9-6666-44C7-B98E-B677A499CD78}">
      <dsp:nvSpPr>
        <dsp:cNvPr id="0" name=""/>
        <dsp:cNvSpPr/>
      </dsp:nvSpPr>
      <dsp:spPr>
        <a:xfrm>
          <a:off x="0" y="4303229"/>
          <a:ext cx="5811128" cy="13431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最大 </a:t>
          </a:r>
          <a:r>
            <a:rPr kumimoji="1" lang="en-US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50</a:t>
          </a: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名まで</a:t>
          </a:r>
          <a:br>
            <a:rPr kumimoji="1" lang="en-US" alt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28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参加できる</a:t>
          </a:r>
          <a:endParaRPr lang="en-US" sz="28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5568" y="4368797"/>
        <a:ext cx="5679992" cy="12120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1CF75-3C4A-44AE-8376-6129122E1E35}">
      <dsp:nvSpPr>
        <dsp:cNvPr id="0" name=""/>
        <dsp:cNvSpPr/>
      </dsp:nvSpPr>
      <dsp:spPr>
        <a:xfrm>
          <a:off x="0" y="5453"/>
          <a:ext cx="4381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アバター画像は</a:t>
          </a:r>
          <a:br>
            <a:rPr kumimoji="1" lang="en-US" alt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kumimoji="1" 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ランダムで出てくる</a:t>
          </a:r>
          <a:endParaRPr lang="en-US" sz="29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7909" y="73362"/>
        <a:ext cx="4245682" cy="1255312"/>
      </dsp:txXfrm>
    </dsp:sp>
    <dsp:sp modelId="{C82D301A-B9BE-41AE-B468-33F537D2E323}">
      <dsp:nvSpPr>
        <dsp:cNvPr id="0" name=""/>
        <dsp:cNvSpPr/>
      </dsp:nvSpPr>
      <dsp:spPr>
        <a:xfrm>
          <a:off x="0" y="1480103"/>
          <a:ext cx="4381500" cy="139113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13 </a:t>
          </a:r>
          <a:r>
            <a:rPr kumimoji="1" lang="ja-JP" alt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人中 </a:t>
          </a:r>
          <a:r>
            <a:rPr kumimoji="1" 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11</a:t>
          </a:r>
          <a:r>
            <a:rPr kumimoji="1" 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人は別のアバター</a:t>
          </a:r>
          <a:endParaRPr lang="en-US" sz="29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7909" y="1548012"/>
        <a:ext cx="4245682" cy="1255312"/>
      </dsp:txXfrm>
    </dsp:sp>
    <dsp:sp modelId="{23D80F1A-6672-44DD-AC20-76976E10FDB4}">
      <dsp:nvSpPr>
        <dsp:cNvPr id="0" name=""/>
        <dsp:cNvSpPr/>
      </dsp:nvSpPr>
      <dsp:spPr>
        <a:xfrm>
          <a:off x="0" y="2954754"/>
          <a:ext cx="4381500" cy="13911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ほかにも </a:t>
          </a:r>
          <a:r>
            <a:rPr lang="en-US" alt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7 </a:t>
          </a:r>
          <a:r>
            <a:rPr lang="ja-JP" alt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人はいた！</a:t>
          </a:r>
          <a:br>
            <a:rPr lang="en-US" altLang="ja-JP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</a:br>
          <a:r>
            <a:rPr lang="ja-JP" altLang="en-US" sz="29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多様に用意がある！</a:t>
          </a:r>
          <a:endParaRPr lang="en-US" altLang="ja-JP" sz="29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67909" y="3022663"/>
        <a:ext cx="4245682" cy="1255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ABB27-35C2-4A91-9D93-F3BD937E16B0}">
      <dsp:nvSpPr>
        <dsp:cNvPr id="0" name=""/>
        <dsp:cNvSpPr/>
      </dsp:nvSpPr>
      <dsp:spPr>
        <a:xfrm>
          <a:off x="0" y="707092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890A9-948F-4C50-AE03-CB271DE2A5BF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18DA0-6AD6-4429-847F-8DEC9053B5EE}">
      <dsp:nvSpPr>
        <dsp:cNvPr id="0" name=""/>
        <dsp:cNvSpPr/>
      </dsp:nvSpPr>
      <dsp:spPr>
        <a:xfrm>
          <a:off x="1507738" y="707092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配置とサイズ、</a:t>
          </a:r>
          <a:r>
            <a:rPr kumimoji="1" lang="ja-JP" altLang="en-US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</a:t>
          </a:r>
          <a:r>
            <a:rPr kumimoji="1" lang="en-US" altLang="ja-JP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Z</a:t>
          </a:r>
          <a:r>
            <a:rPr kumimoji="1" lang="ja-JP" altLang="en-US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 オーダー</a:t>
          </a:r>
          <a:endParaRPr lang="en-US" sz="25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1507738" y="707092"/>
        <a:ext cx="4213745" cy="1305401"/>
      </dsp:txXfrm>
    </dsp:sp>
    <dsp:sp modelId="{ED74A67F-66DA-4FB3-A46E-3FD5E174D0BA}">
      <dsp:nvSpPr>
        <dsp:cNvPr id="0" name=""/>
        <dsp:cNvSpPr/>
      </dsp:nvSpPr>
      <dsp:spPr>
        <a:xfrm>
          <a:off x="0" y="2338844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D52B7-9A20-45AC-AA22-FABB172872D0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14D6C-24A1-4324-90C2-40D947908402}">
      <dsp:nvSpPr>
        <dsp:cNvPr id="0" name=""/>
        <dsp:cNvSpPr/>
      </dsp:nvSpPr>
      <dsp:spPr>
        <a:xfrm>
          <a:off x="1507738" y="2338844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透明を使うかどうか</a:t>
          </a:r>
          <a:endParaRPr lang="en-US" sz="25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1507738" y="2338844"/>
        <a:ext cx="4213745" cy="1305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73C5C-076F-409F-BD22-4074D4F0110E}">
      <dsp:nvSpPr>
        <dsp:cNvPr id="0" name=""/>
        <dsp:cNvSpPr/>
      </dsp:nvSpPr>
      <dsp:spPr>
        <a:xfrm>
          <a:off x="0" y="707092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8036C-031D-44FA-AFE1-58C8A03C8640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56799-22CD-4CE1-B260-20DC7EA8149D}">
      <dsp:nvSpPr>
        <dsp:cNvPr id="0" name=""/>
        <dsp:cNvSpPr/>
      </dsp:nvSpPr>
      <dsp:spPr>
        <a:xfrm>
          <a:off x="1507738" y="707092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配置とサイズ、前後関係</a:t>
          </a:r>
          <a:endParaRPr lang="en-US" sz="25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1507738" y="707092"/>
        <a:ext cx="4213745" cy="1305401"/>
      </dsp:txXfrm>
    </dsp:sp>
    <dsp:sp modelId="{17B0B1C0-D774-49C9-B666-AB64E3D57308}">
      <dsp:nvSpPr>
        <dsp:cNvPr id="0" name=""/>
        <dsp:cNvSpPr/>
      </dsp:nvSpPr>
      <dsp:spPr>
        <a:xfrm>
          <a:off x="0" y="2338844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DD68C-18B8-420C-BD3A-EB755A8363D0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8A08D-4626-49AD-9CC9-AA7EF32656BC}">
      <dsp:nvSpPr>
        <dsp:cNvPr id="0" name=""/>
        <dsp:cNvSpPr/>
      </dsp:nvSpPr>
      <dsp:spPr>
        <a:xfrm>
          <a:off x="1507738" y="2338844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500" kern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rPr>
            <a:t>スポットの割り当ても</a:t>
          </a:r>
          <a:endParaRPr lang="en-US" sz="2500" kern="1200" dirty="0">
            <a:latin typeface="UD デジタル 教科書体 NK-R" panose="02020400000000000000" pitchFamily="18" charset="-128"/>
            <a:ea typeface="UD デジタル 教科書体 NK-R" panose="02020400000000000000" pitchFamily="18" charset="-128"/>
          </a:endParaRPr>
        </a:p>
      </dsp:txBody>
      <dsp:txXfrm>
        <a:off x="1507738" y="2338844"/>
        <a:ext cx="4213745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367EB2-5632-458C-A427-B8B4AE4D9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A1CDE82-0CB3-4713-8643-AF75E18F4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9FC8EC-E55B-4679-9497-CD9AD009E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6D0877-72A2-48C0-823F-0A34FE4C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E43A4F-A514-40CB-94AA-CEF118C7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17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EEF99F-CC7C-461F-9E9F-D733B133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C9C6F57-4F2E-4CB1-B5FA-2EC31E928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452C44-E046-4DEF-9E5C-31BA6F84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8979A4-810D-4998-9400-524966A1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2E0789-A314-45EE-AA8B-8FD72835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18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F18B763-B1E6-4528-B8AD-36812C8523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1D06384-FC12-4275-9424-A242BBB1B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5C03F-6198-4303-A67F-F5F0ABB6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D76642-531C-4C6A-A678-9431F4ED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5300C3-8DC1-4152-A5F5-8C1C3ECA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675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B71EE0-C437-4A3E-91AB-D4C313DD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9C631B-1DB4-458B-91E1-82597883B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999EA0-7B45-4A37-92D2-6BA841B6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E4EA6F-E01A-4BB1-8AEE-71F1D96C6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A32EF3-7445-4F98-8C5E-C4CB864E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10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51E962-419A-423B-858D-86E8C0B8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1C8CC1-2F9A-44C0-A172-982A68370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2721D4-36CC-4CDB-9054-CF0C6371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DA7619-084C-46B9-9D04-4D61BCDE4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E1124C-E18B-48C8-8136-5A7C8559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51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B61D67-7B32-4A2F-A016-46140108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537BA5-64BA-45B1-B7B2-40BFF00B6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DEFB88-50D2-41AD-9ADD-1892EB36C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0BB2B1-2D12-43FD-8BE7-06B4A412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57EBAE-0F9B-467D-A763-ED346878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9FF813D-31FA-4128-B3BD-831E4943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79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0971F-D649-433C-A66A-3314040B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739542-F6B1-456A-A2B9-C88B7AA43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B406D01-851A-4E39-9CE6-8D0E00048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3F2058-30FB-4B16-B754-7D6E4692D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44A196-7E5A-4886-AB28-E5C616FC3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72F3AD-D684-431B-9310-DBB1A4F6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77F49CB-8EE8-47D8-B01E-8FC6C1C2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7BD48AF-D6BD-498A-B096-0E54642C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91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C0EE1-F5B7-4F5C-8732-27F518D4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40A013-EF5C-4706-95C4-1D91D234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7E1231-8E90-46E9-B1DD-9D60C6E9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0CEEA0-3030-41C1-8C89-555F32B3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3687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1686556-8A3E-465C-861D-767929DB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76E6E4A-CF71-4BAF-8777-7A3D33AD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4C7018-3BEB-4FDE-8997-B737269D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777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48645E-BF9A-402B-869E-140869387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B26B3A-390E-4ED6-86BF-ACE97FF26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46B288A-27C7-44DF-961B-92B215B42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745DD4-70AD-41CD-80EB-DC86DD63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6CBC47-AFA3-4C06-88AC-3B0CBA86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0C3376-CD15-4539-9919-38BE294A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399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40E2B7-F00A-4428-80A8-4643449E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D47838-A284-4154-BD53-D190E9FE0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A7753D4-2E21-43CE-BFBA-9F933230B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14B97C-6D60-4F22-ACF5-D228EB03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5B5A7B8-B566-4F60-8167-F0525DB0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8EBAD0-1A68-4813-B560-1CC86337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450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D4B1E3B-7514-4C37-9BE6-B7508275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6C017-2440-4715-9F66-37593984E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7B916C-A813-4313-9859-8617382A7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3CD95-8582-47F4-A2C1-577B65385A45}" type="datetimeFigureOut">
              <a:rPr kumimoji="1" lang="ja-JP" altLang="en-US" smtClean="0"/>
              <a:t>2021/6/12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8D4C3F-8B38-4239-8FF9-15EA1516C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3B69FD-F51F-47DA-93CC-094487676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38864-45C9-4A9A-A6B6-240CCE098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96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dev.teams.microsoft.com/sce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diagramLayout" Target="../diagrams/layout2.xml"/><Relationship Id="rId7" Type="http://schemas.openxmlformats.org/officeDocument/2006/relationships/oleObject" Target="../embeddings/oleObject3.bin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752B44-C74A-4D73-AC19-D5560E86C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262358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Together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モードで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カスタム画面の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作成を行おう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F10AF25-7D53-475F-AFC2-91DBB2648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～ 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Build 2021 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の発表を受けて～</a:t>
            </a:r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376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4A5738-7154-43C9-99D9-B442FB69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06049"/>
            <a:ext cx="5721484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割り当ててみた</a:t>
            </a:r>
          </a:p>
        </p:txBody>
      </p:sp>
      <p:graphicFrame>
        <p:nvGraphicFramePr>
          <p:cNvPr id="7" name="コンテンツ プレースホルダー 2">
            <a:extLst>
              <a:ext uri="{FF2B5EF4-FFF2-40B4-BE49-F238E27FC236}">
                <a16:creationId xmlns:a16="http://schemas.microsoft.com/office/drawing/2014/main" id="{0DA9780B-4C67-4F3A-9FFC-84474ECF4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033050"/>
              </p:ext>
            </p:extLst>
          </p:nvPr>
        </p:nvGraphicFramePr>
        <p:xfrm>
          <a:off x="453769" y="993078"/>
          <a:ext cx="43815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図 3">
            <a:extLst>
              <a:ext uri="{FF2B5EF4-FFF2-40B4-BE49-F238E27FC236}">
                <a16:creationId xmlns:a16="http://schemas.microsoft.com/office/drawing/2014/main" id="{547D671D-7A83-4F4C-95C1-4C2749AC1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37" y="3036455"/>
            <a:ext cx="5721484" cy="319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71ACC92-835B-47B9-B1DC-24444B9AA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385" y="5696170"/>
            <a:ext cx="4740222" cy="64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74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FF5498-E9D9-4794-A3B4-944232994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1435804"/>
            <a:ext cx="5721484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画像に設定できる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項目は？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BD1C08A8-6CD2-4F5F-9910-169FFF2A4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4576944"/>
              </p:ext>
            </p:extLst>
          </p:nvPr>
        </p:nvGraphicFramePr>
        <p:xfrm>
          <a:off x="105564" y="85398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図 3">
            <a:extLst>
              <a:ext uri="{FF2B5EF4-FFF2-40B4-BE49-F238E27FC236}">
                <a16:creationId xmlns:a16="http://schemas.microsoft.com/office/drawing/2014/main" id="{96A363B1-BA46-46C9-AB93-3C983B15B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607" y="2886899"/>
            <a:ext cx="2694280" cy="3719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6ACDFEC-940C-462F-B4DC-49F0A7B85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63" y="4436736"/>
            <a:ext cx="4077449" cy="2313756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3A513D3-BA60-4BE9-8805-6DE9D8EC856A}"/>
              </a:ext>
            </a:extLst>
          </p:cNvPr>
          <p:cNvCxnSpPr>
            <a:cxnSpLocks/>
          </p:cNvCxnSpPr>
          <p:nvPr/>
        </p:nvCxnSpPr>
        <p:spPr>
          <a:xfrm flipH="1">
            <a:off x="7312712" y="2886899"/>
            <a:ext cx="296895" cy="1549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6177D5C-BE23-48A4-8D2C-EF41DD09304D}"/>
              </a:ext>
            </a:extLst>
          </p:cNvPr>
          <p:cNvCxnSpPr>
            <a:cxnSpLocks/>
          </p:cNvCxnSpPr>
          <p:nvPr/>
        </p:nvCxnSpPr>
        <p:spPr>
          <a:xfrm flipH="1">
            <a:off x="7263763" y="6605956"/>
            <a:ext cx="345844" cy="120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4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A295925-50B8-4DF1-B8C0-F39C2AB5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1041608"/>
            <a:ext cx="5721484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アバターに設定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できる項目は？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20A1E54E-E249-43DE-A076-DFED18DA3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465192"/>
              </p:ext>
            </p:extLst>
          </p:nvPr>
        </p:nvGraphicFramePr>
        <p:xfrm>
          <a:off x="105564" y="0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図 3">
            <a:extLst>
              <a:ext uri="{FF2B5EF4-FFF2-40B4-BE49-F238E27FC236}">
                <a16:creationId xmlns:a16="http://schemas.microsoft.com/office/drawing/2014/main" id="{E9301A57-C541-44A4-9024-64FD85F72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301" y="4827361"/>
            <a:ext cx="1851820" cy="1554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E941F1-2648-4992-AE7E-87A675AB58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0601" y="2753140"/>
            <a:ext cx="2666981" cy="3830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593334C-5812-46C7-A82B-093022911992}"/>
              </a:ext>
            </a:extLst>
          </p:cNvPr>
          <p:cNvCxnSpPr>
            <a:cxnSpLocks/>
          </p:cNvCxnSpPr>
          <p:nvPr/>
        </p:nvCxnSpPr>
        <p:spPr>
          <a:xfrm flipH="1">
            <a:off x="4236601" y="2753140"/>
            <a:ext cx="1584000" cy="285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73B8AF4F-83A7-4F3B-8B24-E05315C0E1E2}"/>
              </a:ext>
            </a:extLst>
          </p:cNvPr>
          <p:cNvCxnSpPr>
            <a:cxnSpLocks/>
          </p:cNvCxnSpPr>
          <p:nvPr/>
        </p:nvCxnSpPr>
        <p:spPr>
          <a:xfrm flipH="1" flipV="1">
            <a:off x="4266419" y="6062870"/>
            <a:ext cx="1554182" cy="52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46897E3D-500C-4820-836E-1891D96DE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9002" y="2753140"/>
            <a:ext cx="2918713" cy="1013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081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10635C6-9AF0-4C2B-A22B-4F160C1F1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365125"/>
            <a:ext cx="5518608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その他の設定</a:t>
            </a:r>
          </a:p>
        </p:txBody>
      </p:sp>
      <p:sp>
        <p:nvSpPr>
          <p:cNvPr id="2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A335C1-F6D7-4EBC-AD6B-B9FCE8BAE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020" y="1087239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シーン名は忘れずに設定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（参加者や画像を選択すると隠れる）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自動ズームもできる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AE41F6F-87A6-46AA-8276-110150885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68" y="5168644"/>
            <a:ext cx="2918713" cy="141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4677415B-0877-4C28-8474-23BA5077F7C6}"/>
              </a:ext>
            </a:extLst>
          </p:cNvPr>
          <p:cNvSpPr/>
          <p:nvPr/>
        </p:nvSpPr>
        <p:spPr>
          <a:xfrm>
            <a:off x="7581876" y="5290824"/>
            <a:ext cx="715035" cy="7205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D4711FE1-4781-4F8B-9588-F8EDADABE504}"/>
              </a:ext>
            </a:extLst>
          </p:cNvPr>
          <p:cNvSpPr/>
          <p:nvPr/>
        </p:nvSpPr>
        <p:spPr>
          <a:xfrm>
            <a:off x="5817526" y="6223829"/>
            <a:ext cx="715035" cy="36066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4585C672-0B37-4DE4-BCCD-B98676D05375}"/>
              </a:ext>
            </a:extLst>
          </p:cNvPr>
          <p:cNvSpPr/>
          <p:nvPr/>
        </p:nvSpPr>
        <p:spPr>
          <a:xfrm rot="20284407">
            <a:off x="6481240" y="6036404"/>
            <a:ext cx="1203179" cy="19793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5B8EF26-AFD2-4A76-A04D-8A2B39E28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290" y="2665929"/>
            <a:ext cx="3116850" cy="112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717CED72-471E-42CC-8341-47255B9A614D}"/>
              </a:ext>
            </a:extLst>
          </p:cNvPr>
          <p:cNvSpPr/>
          <p:nvPr/>
        </p:nvSpPr>
        <p:spPr>
          <a:xfrm>
            <a:off x="7263989" y="3176434"/>
            <a:ext cx="2603121" cy="57472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6BA2711-8AA4-44BD-934D-963641F79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567" y="2673802"/>
            <a:ext cx="3132091" cy="213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BC4CD643-F03A-4807-BEB4-975EEBD3B198}"/>
              </a:ext>
            </a:extLst>
          </p:cNvPr>
          <p:cNvSpPr/>
          <p:nvPr/>
        </p:nvSpPr>
        <p:spPr>
          <a:xfrm>
            <a:off x="4120051" y="4383392"/>
            <a:ext cx="2582407" cy="38518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4972DA93-6932-4B99-A10F-FFB1E974D846}"/>
              </a:ext>
            </a:extLst>
          </p:cNvPr>
          <p:cNvSpPr/>
          <p:nvPr/>
        </p:nvSpPr>
        <p:spPr>
          <a:xfrm>
            <a:off x="6711054" y="3217208"/>
            <a:ext cx="415573" cy="56092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C2CB4F18-7D73-46F5-802E-6651FA6575D2}"/>
              </a:ext>
            </a:extLst>
          </p:cNvPr>
          <p:cNvSpPr/>
          <p:nvPr/>
        </p:nvSpPr>
        <p:spPr>
          <a:xfrm>
            <a:off x="3969538" y="3176434"/>
            <a:ext cx="2603121" cy="57472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35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1A6732-C56C-4E75-AD25-B5C1AFCB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5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</a:t>
            </a:r>
            <a:r>
              <a:rPr lang="ja-JP" altLang="en-US" sz="5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に送り込もう</a:t>
            </a:r>
            <a:endParaRPr kumimoji="1" lang="ja-JP" altLang="en-US" sz="5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8B61E5-9480-4451-9842-8065FB11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1806834"/>
            <a:ext cx="10515600" cy="4251960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 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で表示ボタンを押す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 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でプレビューを押し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アプリ追加に遷移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6D49F54-0F48-4BFF-ACA7-23BEE0C3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64" y="1785228"/>
            <a:ext cx="3124471" cy="1646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544A36A-8553-4D55-8F04-DE2C3A1CAB72}"/>
              </a:ext>
            </a:extLst>
          </p:cNvPr>
          <p:cNvSpPr/>
          <p:nvPr/>
        </p:nvSpPr>
        <p:spPr>
          <a:xfrm>
            <a:off x="7701255" y="2309103"/>
            <a:ext cx="1612251" cy="4263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6F66243-5A26-4B84-B30B-BFEF5850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96" y="3295568"/>
            <a:ext cx="3829592" cy="3392136"/>
          </a:xfrm>
          <a:prstGeom prst="rect">
            <a:avLst/>
          </a:prstGeo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4AC50751-DB2F-4C6E-B666-6522BC509400}"/>
              </a:ext>
            </a:extLst>
          </p:cNvPr>
          <p:cNvSpPr/>
          <p:nvPr/>
        </p:nvSpPr>
        <p:spPr>
          <a:xfrm>
            <a:off x="5439444" y="6300423"/>
            <a:ext cx="815552" cy="1908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A050AA7F-1A47-4457-AE82-141804BB87B3}"/>
              </a:ext>
            </a:extLst>
          </p:cNvPr>
          <p:cNvSpPr/>
          <p:nvPr/>
        </p:nvSpPr>
        <p:spPr>
          <a:xfrm rot="8209089">
            <a:off x="6645463" y="3880355"/>
            <a:ext cx="1203179" cy="69239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317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C70E826-B736-48A2-A3DC-5807DE50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54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</a:t>
            </a:r>
            <a:r>
              <a:rPr kumimoji="1" lang="ja-JP" altLang="en-US" sz="54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側で受け取ろう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C04C96-B425-42DD-8957-10D1A508E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10" y="1929384"/>
            <a:ext cx="10515600" cy="4251960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に遷移して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インストール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が続きます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追加を押す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日本語は文字化けします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説明文も文字化け中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（アプリから変更できる）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DD60C9-1293-4897-AB08-E2A53D0C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5" y="4809584"/>
            <a:ext cx="6417396" cy="177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821F7222-AB83-4988-84BB-0A4BA9A11542}"/>
              </a:ext>
            </a:extLst>
          </p:cNvPr>
          <p:cNvSpPr/>
          <p:nvPr/>
        </p:nvSpPr>
        <p:spPr>
          <a:xfrm>
            <a:off x="171635" y="5099900"/>
            <a:ext cx="318560" cy="2699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8E00854B-40A4-4C26-AD46-8F851B6BA961}"/>
              </a:ext>
            </a:extLst>
          </p:cNvPr>
          <p:cNvSpPr/>
          <p:nvPr/>
        </p:nvSpPr>
        <p:spPr>
          <a:xfrm>
            <a:off x="734506" y="5911363"/>
            <a:ext cx="500406" cy="2699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F842F7C8-535A-445B-8649-1CFA077C2DB9}"/>
              </a:ext>
            </a:extLst>
          </p:cNvPr>
          <p:cNvSpPr/>
          <p:nvPr/>
        </p:nvSpPr>
        <p:spPr>
          <a:xfrm>
            <a:off x="2770695" y="5754879"/>
            <a:ext cx="3818335" cy="8250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BFDFDB7-ADF1-473D-AB12-3B58F5E6DF8F}"/>
              </a:ext>
            </a:extLst>
          </p:cNvPr>
          <p:cNvSpPr/>
          <p:nvPr/>
        </p:nvSpPr>
        <p:spPr>
          <a:xfrm rot="3171731">
            <a:off x="255854" y="5487707"/>
            <a:ext cx="654835" cy="29111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5B4D1EBF-EB83-482F-A13B-7AD3FE8F3AFB}"/>
              </a:ext>
            </a:extLst>
          </p:cNvPr>
          <p:cNvSpPr/>
          <p:nvPr/>
        </p:nvSpPr>
        <p:spPr>
          <a:xfrm>
            <a:off x="1367265" y="5898076"/>
            <a:ext cx="1240545" cy="38046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90E94DC-C9DB-4C9D-9EE7-816948D7C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145" y="1746541"/>
            <a:ext cx="7272409" cy="3364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3959467-814E-4491-82DB-2F97C5186085}"/>
              </a:ext>
            </a:extLst>
          </p:cNvPr>
          <p:cNvSpPr/>
          <p:nvPr/>
        </p:nvSpPr>
        <p:spPr>
          <a:xfrm>
            <a:off x="6790001" y="2784047"/>
            <a:ext cx="1552722" cy="3785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1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C15ED4-5BF9-4312-9A04-5D566263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kumimoji="1" lang="ja-JP" altLang="en-US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たった</a:t>
            </a:r>
            <a:br>
              <a:rPr kumimoji="1" lang="en-US" altLang="ja-JP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これだけで</a:t>
            </a:r>
            <a:br>
              <a:rPr kumimoji="1" lang="en-US" altLang="ja-JP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設定完了！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DCCA34-454F-4964-A026-B428469A2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これで使えるようになりました！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graphicFrame>
        <p:nvGraphicFramePr>
          <p:cNvPr id="9" name="オブジェクト 8">
            <a:extLst>
              <a:ext uri="{FF2B5EF4-FFF2-40B4-BE49-F238E27FC236}">
                <a16:creationId xmlns:a16="http://schemas.microsoft.com/office/drawing/2014/main" id="{81E39301-870A-4C78-A7FA-68BB631A5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427947"/>
              </p:ext>
            </p:extLst>
          </p:nvPr>
        </p:nvGraphicFramePr>
        <p:xfrm>
          <a:off x="4485735" y="2250344"/>
          <a:ext cx="6356350" cy="3988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2" imgW="10310040" imgH="6469560" progId="Paint.Picture.1">
                  <p:embed/>
                </p:oleObj>
              </mc:Choice>
              <mc:Fallback>
                <p:oleObj name="ビットマップ イメージ" r:id="rId2" imgW="10310040" imgH="6469560" progId="Paint.Picture.1">
                  <p:embed/>
                  <p:pic>
                    <p:nvPicPr>
                      <p:cNvPr id="9" name="オブジェクト 8">
                        <a:extLst>
                          <a:ext uri="{FF2B5EF4-FFF2-40B4-BE49-F238E27FC236}">
                            <a16:creationId xmlns:a16="http://schemas.microsoft.com/office/drawing/2014/main" id="{81E39301-870A-4C78-A7FA-68BB631A58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85735" y="2250344"/>
                        <a:ext cx="6356350" cy="3988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73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E11989B-3F7D-4373-BE1F-36B24521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諸注意１</a:t>
            </a: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91AE28-9E47-47B1-94BA-BDAB85C7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に追加できない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場合はプレビュー設定を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確認しよう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FC74074-CF51-4D6F-8BCE-255D5A5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22" y="3644744"/>
            <a:ext cx="4204910" cy="2886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79D306F8-6815-4AAE-B83D-0BAEEF69CE7E}"/>
              </a:ext>
            </a:extLst>
          </p:cNvPr>
          <p:cNvSpPr/>
          <p:nvPr/>
        </p:nvSpPr>
        <p:spPr>
          <a:xfrm>
            <a:off x="6582942" y="5942385"/>
            <a:ext cx="1885950" cy="5887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206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E11989B-3F7D-4373-BE1F-36B24521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諸注意２</a:t>
            </a: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91AE28-9E47-47B1-94BA-BDAB85C7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管理者設定も忘れずに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CA20E18-088C-4EF0-9A55-0059BE5F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85" y="2086720"/>
            <a:ext cx="5631668" cy="1714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C761D5C9-200B-40FB-81E2-DDF747D96314}"/>
              </a:ext>
            </a:extLst>
          </p:cNvPr>
          <p:cNvSpPr/>
          <p:nvPr/>
        </p:nvSpPr>
        <p:spPr>
          <a:xfrm>
            <a:off x="6370685" y="2201963"/>
            <a:ext cx="1798685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69BFD7AB-A71A-4C76-BE4A-6DAA375105F9}"/>
              </a:ext>
            </a:extLst>
          </p:cNvPr>
          <p:cNvSpPr/>
          <p:nvPr/>
        </p:nvSpPr>
        <p:spPr>
          <a:xfrm>
            <a:off x="6646910" y="3335438"/>
            <a:ext cx="1798685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8EC38D52-A8C4-41D1-ABA8-488D15131A0E}"/>
              </a:ext>
            </a:extLst>
          </p:cNvPr>
          <p:cNvSpPr/>
          <p:nvPr/>
        </p:nvSpPr>
        <p:spPr>
          <a:xfrm>
            <a:off x="9891890" y="3337036"/>
            <a:ext cx="1977113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49220520-5C97-469A-A877-97D10D0A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564" y="4359090"/>
            <a:ext cx="4762913" cy="2133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ECA12DE6-3ECB-4EC5-83CD-7D9E5C90491B}"/>
              </a:ext>
            </a:extLst>
          </p:cNvPr>
          <p:cNvSpPr/>
          <p:nvPr/>
        </p:nvSpPr>
        <p:spPr>
          <a:xfrm>
            <a:off x="5725922" y="5526188"/>
            <a:ext cx="4145768" cy="371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DBA6252-FD04-4A89-8994-3A28E0D37A01}"/>
              </a:ext>
            </a:extLst>
          </p:cNvPr>
          <p:cNvSpPr/>
          <p:nvPr/>
        </p:nvSpPr>
        <p:spPr>
          <a:xfrm rot="4349988">
            <a:off x="7681424" y="2548684"/>
            <a:ext cx="901770" cy="69239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C711A67B-37A7-4EA9-9732-09D61F468357}"/>
              </a:ext>
            </a:extLst>
          </p:cNvPr>
          <p:cNvSpPr/>
          <p:nvPr/>
        </p:nvSpPr>
        <p:spPr>
          <a:xfrm>
            <a:off x="8547526" y="3361895"/>
            <a:ext cx="1324163" cy="32449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BF46D0E-8883-40C6-A23D-9DF50BADDB8F}"/>
              </a:ext>
            </a:extLst>
          </p:cNvPr>
          <p:cNvSpPr/>
          <p:nvPr/>
        </p:nvSpPr>
        <p:spPr>
          <a:xfrm rot="7636616">
            <a:off x="8335813" y="4122971"/>
            <a:ext cx="1823890" cy="101197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05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DDA0CF-7E34-4BE2-A7EE-27810B37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en-US" altLang="ja-JP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Together</a:t>
            </a:r>
            <a:r>
              <a:rPr kumimoji="1" lang="ja-JP" altLang="en-US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モードとは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A3B866-B09D-46E9-98C3-DFD9BCEE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832171"/>
            <a:ext cx="6906491" cy="3103963"/>
          </a:xfrm>
        </p:spPr>
        <p:txBody>
          <a:bodyPr anchor="t"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Microsoft Teams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の 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Web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会議をより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ドラマチックに見せる機能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この機能を利用すると、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人はストレスを感じにくくなるらしい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様々なシーンが用意されているので、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打ち合わせ後の気分転換にも最適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2A0A010-6F98-4D78-95E5-984CE3D0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66" y="4334095"/>
            <a:ext cx="3678029" cy="209702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0D120D-23E0-41E7-A429-D43FB7A6464C}"/>
              </a:ext>
            </a:extLst>
          </p:cNvPr>
          <p:cNvSpPr txBox="1"/>
          <p:nvPr/>
        </p:nvSpPr>
        <p:spPr>
          <a:xfrm>
            <a:off x="400480" y="6420913"/>
            <a:ext cx="4241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https://techcommunity.microsoft.com/t5/microsoft-teams-blog/</a:t>
            </a:r>
            <a:br>
              <a:rPr lang="en-US" altLang="ja-JP" sz="1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sz="1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how-to-get-the-most-from-together-mode/ba-p/1509496</a:t>
            </a:r>
          </a:p>
        </p:txBody>
      </p:sp>
    </p:spTree>
    <p:extLst>
      <p:ext uri="{BB962C8B-B14F-4D97-AF65-F5344CB8AC3E}">
        <p14:creationId xmlns:p14="http://schemas.microsoft.com/office/powerpoint/2010/main" val="249077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790A7A0-0D31-4F02-AD93-478AB364A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カスタム画面</a:t>
            </a:r>
            <a:br>
              <a:rPr kumimoji="1" lang="en-US" altLang="ja-JP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作成とは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8DBC86-D49F-4C15-B4A4-A2819C01F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61816"/>
            <a:ext cx="5257799" cy="3468316"/>
          </a:xfrm>
        </p:spPr>
        <p:txBody>
          <a:bodyPr anchor="t"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Microsoft Build 2021 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で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アナウンスされた「シーン」を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作成する機能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好きな画像の上に会議参加者を配置していく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Teams Developer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Portal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b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内で作成できる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8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9CDACF-F205-4A5C-8B9C-145377D5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530908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さっそく</a:t>
            </a:r>
            <a:br>
              <a:rPr kumimoji="1" lang="en-US" altLang="ja-JP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作って</a:t>
            </a:r>
            <a:br>
              <a:rPr kumimoji="1" lang="en-US" altLang="ja-JP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みよう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38FD45-7AFF-453C-B707-5AFBAA81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75602"/>
            <a:ext cx="5911799" cy="246245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以下アドレスにアクセス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en-US" altLang="ja-JP" sz="2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hlinkClick r:id="rId2"/>
              </a:rPr>
              <a:t>https://dev.teams.microsoft.com/scenes</a:t>
            </a:r>
            <a:endParaRPr kumimoji="1" lang="en-US" altLang="ja-JP" sz="20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Tools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から シーンスタジオを選択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Create a new scene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を押下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graphicFrame>
        <p:nvGraphicFramePr>
          <p:cNvPr id="9" name="オブジェクト 8">
            <a:extLst>
              <a:ext uri="{FF2B5EF4-FFF2-40B4-BE49-F238E27FC236}">
                <a16:creationId xmlns:a16="http://schemas.microsoft.com/office/drawing/2014/main" id="{818AD0B6-46BF-41E5-95DC-63ECB9FB6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661996"/>
              </p:ext>
            </p:extLst>
          </p:nvPr>
        </p:nvGraphicFramePr>
        <p:xfrm>
          <a:off x="5717117" y="3462887"/>
          <a:ext cx="4619938" cy="3195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-resource:Resources/OleClassShortDisplayName" r:id="rId3" imgW="6477120" imgH="4480560" progId="Paint.Picture.1">
                  <p:embed/>
                </p:oleObj>
              </mc:Choice>
              <mc:Fallback>
                <p:oleObj name="ms-resource:Resources/OleClassShortDisplayName" r:id="rId3" imgW="6477120" imgH="4480560" progId="Paint.Picture.1">
                  <p:embed/>
                  <p:pic>
                    <p:nvPicPr>
                      <p:cNvPr id="9" name="オブジェクト 8">
                        <a:extLst>
                          <a:ext uri="{FF2B5EF4-FFF2-40B4-BE49-F238E27FC236}">
                            <a16:creationId xmlns:a16="http://schemas.microsoft.com/office/drawing/2014/main" id="{818AD0B6-46BF-41E5-95DC-63ECB9FB61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7117" y="3462887"/>
                        <a:ext cx="4619938" cy="3195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554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48C77FB-6332-4AA8-B223-A99B11EA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125255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作成画面はこんな感じ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561DF1-B72D-4B2E-ADC8-624D2DED8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90631"/>
            <a:ext cx="5257799" cy="3260926"/>
          </a:xfrm>
        </p:spPr>
        <p:txBody>
          <a:bodyPr anchor="t"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Web 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ブラウザー上で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完結できる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画像の追加と参加者の選択</a:t>
            </a:r>
            <a:b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だけでシーンの作成が可能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3" name="オブジェクト 12">
            <a:extLst>
              <a:ext uri="{FF2B5EF4-FFF2-40B4-BE49-F238E27FC236}">
                <a16:creationId xmlns:a16="http://schemas.microsoft.com/office/drawing/2014/main" id="{C7B67E68-EDD4-4831-A28A-A1046FEF9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193322"/>
              </p:ext>
            </p:extLst>
          </p:nvPr>
        </p:nvGraphicFramePr>
        <p:xfrm>
          <a:off x="4425108" y="3305357"/>
          <a:ext cx="7213367" cy="3384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s-resource:Resources/OleClassShortDisplayName" r:id="rId2" imgW="14630400" imgH="6873120" progId="Paint.Picture.1">
                  <p:embed/>
                </p:oleObj>
              </mc:Choice>
              <mc:Fallback>
                <p:oleObj name="ms-resource:Resources/OleClassShortDisplayName" r:id="rId2" imgW="14630400" imgH="6873120" progId="Paint.Picture.1">
                  <p:embed/>
                  <p:pic>
                    <p:nvPicPr>
                      <p:cNvPr id="13" name="オブジェクト 12">
                        <a:extLst>
                          <a:ext uri="{FF2B5EF4-FFF2-40B4-BE49-F238E27FC236}">
                            <a16:creationId xmlns:a16="http://schemas.microsoft.com/office/drawing/2014/main" id="{C7B67E68-EDD4-4831-A28A-A1046FEF9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25108" y="3305357"/>
                        <a:ext cx="7213367" cy="3384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163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066DE2F-A187-4B0D-9CAB-1724B320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kumimoji="1" lang="ja-JP" altLang="en-US" sz="48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画像を準備しよう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DFAF72A4-7163-414E-9002-C66652FC03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94266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図 3">
            <a:extLst>
              <a:ext uri="{FF2B5EF4-FFF2-40B4-BE49-F238E27FC236}">
                <a16:creationId xmlns:a16="http://schemas.microsoft.com/office/drawing/2014/main" id="{5D3204EE-55ED-4281-96F2-7BCE6EBD0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54" y="4250987"/>
            <a:ext cx="4005414" cy="22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9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BDBADD-2EE5-4202-B161-17509D3C4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4102229" cy="2414488"/>
          </a:xfrm>
        </p:spPr>
        <p:txBody>
          <a:bodyPr anchor="t">
            <a:normAutofit/>
          </a:bodyPr>
          <a:lstStyle/>
          <a:p>
            <a:r>
              <a:rPr kumimoji="1" lang="ja-JP" altLang="en-US" sz="54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シーン</a:t>
            </a:r>
            <a:br>
              <a:rPr kumimoji="1" lang="en-US" altLang="ja-JP" sz="54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sz="54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スタジオに</a:t>
            </a:r>
            <a:br>
              <a:rPr kumimoji="1" lang="en-US" altLang="ja-JP" sz="54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ja-JP" altLang="en-US" sz="54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貼り付けよう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447798-F344-44DA-B90C-0CC06360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606032"/>
            <a:ext cx="5254754" cy="5294647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画像をドラッグアンドドロップするだけの簡単操作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の場合透明が使えるので複数枚の画像を組み合わせてシーンを作ることも可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73945F0-E9A7-4EDD-AA59-6525A66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13" y="3088258"/>
            <a:ext cx="6783028" cy="336414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1197356-15A8-4C94-8B1D-7F6787AA0477}"/>
              </a:ext>
            </a:extLst>
          </p:cNvPr>
          <p:cNvSpPr/>
          <p:nvPr/>
        </p:nvSpPr>
        <p:spPr>
          <a:xfrm>
            <a:off x="8680711" y="4242060"/>
            <a:ext cx="1240802" cy="2084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68FA8CA-4AC7-485B-875B-754E4675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223" y="5669700"/>
            <a:ext cx="1445423" cy="815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200E049B-7C43-4287-A612-38CDDFD6FAA1}"/>
              </a:ext>
            </a:extLst>
          </p:cNvPr>
          <p:cNvSpPr/>
          <p:nvPr/>
        </p:nvSpPr>
        <p:spPr>
          <a:xfrm rot="18000000">
            <a:off x="8535259" y="5274336"/>
            <a:ext cx="978408" cy="338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42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7EE491-7175-4256-BA14-3BB2D478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kumimoji="1" lang="ja-JP" altLang="en-US" sz="460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シーン名と参加者を設定しよう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66AA1E5E-B6D2-4E57-8525-1E119FBE6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672698"/>
              </p:ext>
            </p:extLst>
          </p:nvPr>
        </p:nvGraphicFramePr>
        <p:xfrm>
          <a:off x="4576001" y="589890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オブジェクト 7">
            <a:extLst>
              <a:ext uri="{FF2B5EF4-FFF2-40B4-BE49-F238E27FC236}">
                <a16:creationId xmlns:a16="http://schemas.microsoft.com/office/drawing/2014/main" id="{4E4A68E0-5935-4280-A7D1-C35E3EDDF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584964"/>
              </p:ext>
            </p:extLst>
          </p:nvPr>
        </p:nvGraphicFramePr>
        <p:xfrm>
          <a:off x="779624" y="2930525"/>
          <a:ext cx="32766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7" imgW="3276720" imgH="3695760" progId="Paint.Picture.1">
                  <p:embed/>
                </p:oleObj>
              </mc:Choice>
              <mc:Fallback>
                <p:oleObj name="ビットマップ イメージ" r:id="rId7" imgW="3276720" imgH="3695760" progId="Paint.Picture.1">
                  <p:embed/>
                  <p:pic>
                    <p:nvPicPr>
                      <p:cNvPr id="8" name="オブジェクト 7">
                        <a:extLst>
                          <a:ext uri="{FF2B5EF4-FFF2-40B4-BE49-F238E27FC236}">
                            <a16:creationId xmlns:a16="http://schemas.microsoft.com/office/drawing/2014/main" id="{4E4A68E0-5935-4280-A7D1-C35E3EDDF4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9624" y="2930525"/>
                        <a:ext cx="3276600" cy="369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5004CD1-AADB-47CA-8DDB-81CBD616C5AA}"/>
              </a:ext>
            </a:extLst>
          </p:cNvPr>
          <p:cNvSpPr/>
          <p:nvPr/>
        </p:nvSpPr>
        <p:spPr>
          <a:xfrm>
            <a:off x="1177121" y="3428999"/>
            <a:ext cx="1764041" cy="5657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50C75D9-8EDC-4E9A-83A3-8549D5E652E3}"/>
              </a:ext>
            </a:extLst>
          </p:cNvPr>
          <p:cNvSpPr/>
          <p:nvPr/>
        </p:nvSpPr>
        <p:spPr>
          <a:xfrm>
            <a:off x="3157979" y="4873658"/>
            <a:ext cx="715035" cy="36066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C1D7F334-A8FB-49DD-9B3D-84B494FD61FE}"/>
              </a:ext>
            </a:extLst>
          </p:cNvPr>
          <p:cNvSpPr/>
          <p:nvPr/>
        </p:nvSpPr>
        <p:spPr>
          <a:xfrm>
            <a:off x="1344106" y="4417707"/>
            <a:ext cx="715035" cy="36066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20AEEA4-E526-4272-B308-B570C4506F7B}"/>
              </a:ext>
            </a:extLst>
          </p:cNvPr>
          <p:cNvSpPr/>
          <p:nvPr/>
        </p:nvSpPr>
        <p:spPr>
          <a:xfrm rot="1173792">
            <a:off x="2036611" y="4785975"/>
            <a:ext cx="1203179" cy="19793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98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E65FB7D-5F6C-463D-9D40-7935E40B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kumimoji="1" lang="ja-JP" altLang="en-US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今回は </a:t>
            </a:r>
            <a:r>
              <a:rPr kumimoji="1" lang="en-US" altLang="ja-JP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13</a:t>
            </a:r>
            <a:r>
              <a:rPr kumimoji="1" lang="ja-JP" altLang="en-US" sz="5400" dirty="0">
                <a:solidFill>
                  <a:srgbClr val="FFFFFF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人設定を行ってみた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D2BBBE-6C6B-4DDB-B24E-5FA30E839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7414"/>
            <a:ext cx="10515600" cy="359017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13</a:t>
            </a:r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人に設定して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みた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下部にアバターが表示される</a:t>
            </a:r>
            <a:endParaRPr kumimoji="1"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右側に番号で表示される</a:t>
            </a:r>
            <a:endParaRPr kumimoji="1" lang="ja-JP" altLang="en-US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8E941A-F5AC-4EC0-8B69-C56C0038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914" y="3816049"/>
            <a:ext cx="6162375" cy="290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4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537</Words>
  <Application>Microsoft Office PowerPoint</Application>
  <PresentationFormat>ワイド画面</PresentationFormat>
  <Paragraphs>62</Paragraphs>
  <Slides>18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18</vt:i4>
      </vt:variant>
    </vt:vector>
  </HeadingPairs>
  <TitlesOfParts>
    <vt:vector size="26" baseType="lpstr">
      <vt:lpstr>UD デジタル 教科書体 NK-R</vt:lpstr>
      <vt:lpstr>游ゴシック</vt:lpstr>
      <vt:lpstr>游ゴシック Light</vt:lpstr>
      <vt:lpstr>Arial</vt:lpstr>
      <vt:lpstr>Calibri</vt:lpstr>
      <vt:lpstr>Office テーマ</vt:lpstr>
      <vt:lpstr>ms-resource:Resources/OleClassShortDisplayName</vt:lpstr>
      <vt:lpstr>ビットマップ イメージ</vt:lpstr>
      <vt:lpstr>Together モードで カスタム画面の 作成を行おう</vt:lpstr>
      <vt:lpstr>Together モードとは</vt:lpstr>
      <vt:lpstr>カスタム画面 作成とは</vt:lpstr>
      <vt:lpstr>さっそく 作って みよう</vt:lpstr>
      <vt:lpstr>作成画面はこんな感じ</vt:lpstr>
      <vt:lpstr>画像を準備しよう</vt:lpstr>
      <vt:lpstr>シーン スタジオに 貼り付けよう</vt:lpstr>
      <vt:lpstr>シーン名と参加者を設定しよう</vt:lpstr>
      <vt:lpstr>今回は 13 人設定を行ってみた</vt:lpstr>
      <vt:lpstr>割り当ててみた</vt:lpstr>
      <vt:lpstr>画像に設定できる 項目は？</vt:lpstr>
      <vt:lpstr>アバターに設定 できる項目は？</vt:lpstr>
      <vt:lpstr>その他の設定</vt:lpstr>
      <vt:lpstr>Teams に送り込もう</vt:lpstr>
      <vt:lpstr>Teams 側で受け取ろう</vt:lpstr>
      <vt:lpstr>たった これだけで 設定完了！</vt:lpstr>
      <vt:lpstr>諸注意１</vt:lpstr>
      <vt:lpstr>諸注意２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Togetherモードの作成</dc:title>
  <dc:creator>Tomoharu Misawa</dc:creator>
  <cp:lastModifiedBy>Tomoharu Misawa</cp:lastModifiedBy>
  <cp:revision>3</cp:revision>
  <dcterms:created xsi:type="dcterms:W3CDTF">2021-05-29T10:40:34Z</dcterms:created>
  <dcterms:modified xsi:type="dcterms:W3CDTF">2021-06-12T01:22:50Z</dcterms:modified>
</cp:coreProperties>
</file>